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manja Antic" userId="d7a22887262108fd" providerId="Windows Live" clId="Web-{C0D0F277-A369-4810-B528-2CB07AED818B}"/>
    <pc:docChg chg="addSld delSld modSld modSection">
      <pc:chgData name="Nemanja Antic" userId="d7a22887262108fd" providerId="Windows Live" clId="Web-{C0D0F277-A369-4810-B528-2CB07AED818B}" dt="2017-12-29T14:22:14.504" v="1735"/>
      <pc:docMkLst>
        <pc:docMk/>
      </pc:docMkLst>
      <pc:sldChg chg="modSp">
        <pc:chgData name="Nemanja Antic" userId="d7a22887262108fd" providerId="Windows Live" clId="Web-{C0D0F277-A369-4810-B528-2CB07AED818B}" dt="2017-12-29T13:11:20.673" v="160"/>
        <pc:sldMkLst>
          <pc:docMk/>
          <pc:sldMk cId="2526593619" sldId="256"/>
        </pc:sldMkLst>
        <pc:spChg chg="mod">
          <ac:chgData name="Nemanja Antic" userId="d7a22887262108fd" providerId="Windows Live" clId="Web-{C0D0F277-A369-4810-B528-2CB07AED818B}" dt="2017-12-29T13:11:20.673" v="160"/>
          <ac:spMkLst>
            <pc:docMk/>
            <pc:sldMk cId="2526593619" sldId="256"/>
            <ac:spMk id="2" creationId="{00000000-0000-0000-0000-000000000000}"/>
          </ac:spMkLst>
        </pc:spChg>
        <pc:spChg chg="mod">
          <ac:chgData name="Nemanja Antic" userId="d7a22887262108fd" providerId="Windows Live" clId="Web-{C0D0F277-A369-4810-B528-2CB07AED818B}" dt="2017-12-29T13:09:38.082" v="107"/>
          <ac:spMkLst>
            <pc:docMk/>
            <pc:sldMk cId="2526593619" sldId="256"/>
            <ac:spMk id="3" creationId="{00000000-0000-0000-0000-000000000000}"/>
          </ac:spMkLst>
        </pc:spChg>
      </pc:sldChg>
      <pc:sldChg chg="modSp new">
        <pc:chgData name="Nemanja Antic" userId="d7a22887262108fd" providerId="Windows Live" clId="Web-{C0D0F277-A369-4810-B528-2CB07AED818B}" dt="2017-12-29T13:14:23.560" v="298"/>
        <pc:sldMkLst>
          <pc:docMk/>
          <pc:sldMk cId="3378893501" sldId="257"/>
        </pc:sldMkLst>
        <pc:spChg chg="mod">
          <ac:chgData name="Nemanja Antic" userId="d7a22887262108fd" providerId="Windows Live" clId="Web-{C0D0F277-A369-4810-B528-2CB07AED818B}" dt="2017-12-29T13:11:36.940" v="172"/>
          <ac:spMkLst>
            <pc:docMk/>
            <pc:sldMk cId="3378893501" sldId="257"/>
            <ac:spMk id="2" creationId="{3E76FB09-4A7B-40BB-B3E5-446C48750C50}"/>
          </ac:spMkLst>
        </pc:spChg>
        <pc:spChg chg="mod">
          <ac:chgData name="Nemanja Antic" userId="d7a22887262108fd" providerId="Windows Live" clId="Web-{C0D0F277-A369-4810-B528-2CB07AED818B}" dt="2017-12-29T13:14:23.560" v="298"/>
          <ac:spMkLst>
            <pc:docMk/>
            <pc:sldMk cId="3378893501" sldId="257"/>
            <ac:spMk id="3" creationId="{31ABAEA4-D3F3-4567-BA0C-5639B1DF9E93}"/>
          </ac:spMkLst>
        </pc:spChg>
      </pc:sldChg>
      <pc:sldChg chg="modSp new del">
        <pc:chgData name="Nemanja Antic" userId="d7a22887262108fd" providerId="Windows Live" clId="Web-{C0D0F277-A369-4810-B528-2CB07AED818B}" dt="2017-12-29T13:23:02.813" v="455"/>
        <pc:sldMkLst>
          <pc:docMk/>
          <pc:sldMk cId="378417167" sldId="258"/>
        </pc:sldMkLst>
        <pc:spChg chg="mod">
          <ac:chgData name="Nemanja Antic" userId="d7a22887262108fd" providerId="Windows Live" clId="Web-{C0D0F277-A369-4810-B528-2CB07AED818B}" dt="2017-12-29T13:14:49.251" v="313"/>
          <ac:spMkLst>
            <pc:docMk/>
            <pc:sldMk cId="378417167" sldId="258"/>
            <ac:spMk id="2" creationId="{AD7A4994-C765-4280-8DBF-FC7850A5BFCE}"/>
          </ac:spMkLst>
        </pc:spChg>
        <pc:spChg chg="mod">
          <ac:chgData name="Nemanja Antic" userId="d7a22887262108fd" providerId="Windows Live" clId="Web-{C0D0F277-A369-4810-B528-2CB07AED818B}" dt="2017-12-29T13:17:50.246" v="408"/>
          <ac:spMkLst>
            <pc:docMk/>
            <pc:sldMk cId="378417167" sldId="258"/>
            <ac:spMk id="3" creationId="{D1B2A513-5C61-4B27-B359-2D79B2614193}"/>
          </ac:spMkLst>
        </pc:spChg>
      </pc:sldChg>
      <pc:sldChg chg="addSp delSp modSp new">
        <pc:chgData name="Nemanja Antic" userId="d7a22887262108fd" providerId="Windows Live" clId="Web-{C0D0F277-A369-4810-B528-2CB07AED818B}" dt="2017-12-29T13:22:44.374" v="453"/>
        <pc:sldMkLst>
          <pc:docMk/>
          <pc:sldMk cId="1955221192" sldId="259"/>
        </pc:sldMkLst>
        <pc:spChg chg="mod">
          <ac:chgData name="Nemanja Antic" userId="d7a22887262108fd" providerId="Windows Live" clId="Web-{C0D0F277-A369-4810-B528-2CB07AED818B}" dt="2017-12-29T13:21:22.242" v="440"/>
          <ac:spMkLst>
            <pc:docMk/>
            <pc:sldMk cId="1955221192" sldId="259"/>
            <ac:spMk id="2" creationId="{9069FE74-B2EA-4641-8489-0500EBA18AAA}"/>
          </ac:spMkLst>
        </pc:spChg>
        <pc:spChg chg="del">
          <ac:chgData name="Nemanja Antic" userId="d7a22887262108fd" providerId="Windows Live" clId="Web-{C0D0F277-A369-4810-B528-2CB07AED818B}" dt="2017-12-29T13:21:49.059" v="442"/>
          <ac:spMkLst>
            <pc:docMk/>
            <pc:sldMk cId="1955221192" sldId="259"/>
            <ac:spMk id="3" creationId="{F370721C-D0BC-4AB9-B1E9-7C4A4481B203}"/>
          </ac:spMkLst>
        </pc:spChg>
        <pc:picChg chg="add mod ord">
          <ac:chgData name="Nemanja Antic" userId="d7a22887262108fd" providerId="Windows Live" clId="Web-{C0D0F277-A369-4810-B528-2CB07AED818B}" dt="2017-12-29T13:22:03.169" v="446"/>
          <ac:picMkLst>
            <pc:docMk/>
            <pc:sldMk cId="1955221192" sldId="259"/>
            <ac:picMk id="4" creationId="{FE4E3F33-E580-46E9-A7E4-EE913A4DD104}"/>
          </ac:picMkLst>
        </pc:picChg>
        <pc:picChg chg="add mod">
          <ac:chgData name="Nemanja Antic" userId="d7a22887262108fd" providerId="Windows Live" clId="Web-{C0D0F277-A369-4810-B528-2CB07AED818B}" dt="2017-12-29T13:22:44.374" v="453"/>
          <ac:picMkLst>
            <pc:docMk/>
            <pc:sldMk cId="1955221192" sldId="259"/>
            <ac:picMk id="6" creationId="{1ADE0DE7-148B-47D8-ADBF-46E0BC65ED78}"/>
          </ac:picMkLst>
        </pc:picChg>
      </pc:sldChg>
      <pc:sldChg chg="modSp new">
        <pc:chgData name="Nemanja Antic" userId="d7a22887262108fd" providerId="Windows Live" clId="Web-{C0D0F277-A369-4810-B528-2CB07AED818B}" dt="2017-12-29T13:24:33.723" v="509"/>
        <pc:sldMkLst>
          <pc:docMk/>
          <pc:sldMk cId="584552647" sldId="260"/>
        </pc:sldMkLst>
        <pc:spChg chg="mod">
          <ac:chgData name="Nemanja Antic" userId="d7a22887262108fd" providerId="Windows Live" clId="Web-{C0D0F277-A369-4810-B528-2CB07AED818B}" dt="2017-12-29T13:23:14.360" v="462"/>
          <ac:spMkLst>
            <pc:docMk/>
            <pc:sldMk cId="584552647" sldId="260"/>
            <ac:spMk id="2" creationId="{058429B7-3888-49FC-922A-DA0DE76000BD}"/>
          </ac:spMkLst>
        </pc:spChg>
        <pc:spChg chg="mod">
          <ac:chgData name="Nemanja Antic" userId="d7a22887262108fd" providerId="Windows Live" clId="Web-{C0D0F277-A369-4810-B528-2CB07AED818B}" dt="2017-12-29T13:24:33.723" v="509"/>
          <ac:spMkLst>
            <pc:docMk/>
            <pc:sldMk cId="584552647" sldId="260"/>
            <ac:spMk id="3" creationId="{5747C97B-C772-40D8-85E0-7E7B393748CF}"/>
          </ac:spMkLst>
        </pc:spChg>
      </pc:sldChg>
      <pc:sldChg chg="addSp delSp modSp new">
        <pc:chgData name="Nemanja Antic" userId="d7a22887262108fd" providerId="Windows Live" clId="Web-{C0D0F277-A369-4810-B528-2CB07AED818B}" dt="2017-12-29T13:30:58.656" v="583"/>
        <pc:sldMkLst>
          <pc:docMk/>
          <pc:sldMk cId="2398511784" sldId="261"/>
        </pc:sldMkLst>
        <pc:spChg chg="mod">
          <ac:chgData name="Nemanja Antic" userId="d7a22887262108fd" providerId="Windows Live" clId="Web-{C0D0F277-A369-4810-B528-2CB07AED818B}" dt="2017-12-29T13:30:05.262" v="577"/>
          <ac:spMkLst>
            <pc:docMk/>
            <pc:sldMk cId="2398511784" sldId="261"/>
            <ac:spMk id="2" creationId="{43BCE2DD-CBC0-4F12-B681-26EBBFD4430F}"/>
          </ac:spMkLst>
        </pc:spChg>
        <pc:spChg chg="del">
          <ac:chgData name="Nemanja Antic" userId="d7a22887262108fd" providerId="Windows Live" clId="Web-{C0D0F277-A369-4810-B528-2CB07AED818B}" dt="2017-12-29T13:30:42.280" v="579"/>
          <ac:spMkLst>
            <pc:docMk/>
            <pc:sldMk cId="2398511784" sldId="261"/>
            <ac:spMk id="3" creationId="{2FB72E7B-443E-46B0-AF65-2FA11552BDC3}"/>
          </ac:spMkLst>
        </pc:spChg>
        <pc:picChg chg="add mod ord">
          <ac:chgData name="Nemanja Antic" userId="d7a22887262108fd" providerId="Windows Live" clId="Web-{C0D0F277-A369-4810-B528-2CB07AED818B}" dt="2017-12-29T13:30:43.562" v="580"/>
          <ac:picMkLst>
            <pc:docMk/>
            <pc:sldMk cId="2398511784" sldId="261"/>
            <ac:picMk id="4" creationId="{AA0B4551-115A-430F-8E6C-F09AE562F9BE}"/>
          </ac:picMkLst>
        </pc:picChg>
        <pc:picChg chg="add mod">
          <ac:chgData name="Nemanja Antic" userId="d7a22887262108fd" providerId="Windows Live" clId="Web-{C0D0F277-A369-4810-B528-2CB07AED818B}" dt="2017-12-29T13:30:58.656" v="583"/>
          <ac:picMkLst>
            <pc:docMk/>
            <pc:sldMk cId="2398511784" sldId="261"/>
            <ac:picMk id="6" creationId="{1F100A9F-6386-4D31-B8AB-9C109FA62616}"/>
          </ac:picMkLst>
        </pc:picChg>
      </pc:sldChg>
      <pc:sldChg chg="modSp new">
        <pc:chgData name="Nemanja Antic" userId="d7a22887262108fd" providerId="Windows Live" clId="Web-{C0D0F277-A369-4810-B528-2CB07AED818B}" dt="2017-12-29T14:22:14.504" v="1734"/>
        <pc:sldMkLst>
          <pc:docMk/>
          <pc:sldMk cId="1231451017" sldId="262"/>
        </pc:sldMkLst>
        <pc:spChg chg="mod">
          <ac:chgData name="Nemanja Antic" userId="d7a22887262108fd" providerId="Windows Live" clId="Web-{C0D0F277-A369-4810-B528-2CB07AED818B}" dt="2017-12-29T14:22:14.504" v="1734"/>
          <ac:spMkLst>
            <pc:docMk/>
            <pc:sldMk cId="1231451017" sldId="262"/>
            <ac:spMk id="2" creationId="{914A71B8-B6F1-4087-83C3-800C052F9B04}"/>
          </ac:spMkLst>
        </pc:spChg>
        <pc:spChg chg="mod">
          <ac:chgData name="Nemanja Antic" userId="d7a22887262108fd" providerId="Windows Live" clId="Web-{C0D0F277-A369-4810-B528-2CB07AED818B}" dt="2017-12-29T13:34:11.171" v="719"/>
          <ac:spMkLst>
            <pc:docMk/>
            <pc:sldMk cId="1231451017" sldId="262"/>
            <ac:spMk id="3" creationId="{DCA82594-2C14-4C61-82A1-EB612E82B892}"/>
          </ac:spMkLst>
        </pc:spChg>
      </pc:sldChg>
      <pc:sldChg chg="addSp modSp new">
        <pc:chgData name="Nemanja Antic" userId="d7a22887262108fd" providerId="Windows Live" clId="Web-{C0D0F277-A369-4810-B528-2CB07AED818B}" dt="2017-12-29T14:16:26.140" v="1729"/>
        <pc:sldMkLst>
          <pc:docMk/>
          <pc:sldMk cId="2834463220" sldId="263"/>
        </pc:sldMkLst>
        <pc:spChg chg="mod">
          <ac:chgData name="Nemanja Antic" userId="d7a22887262108fd" providerId="Windows Live" clId="Web-{C0D0F277-A369-4810-B528-2CB07AED818B}" dt="2017-12-29T13:35:07.146" v="733"/>
          <ac:spMkLst>
            <pc:docMk/>
            <pc:sldMk cId="2834463220" sldId="263"/>
            <ac:spMk id="2" creationId="{9957D2DA-15DA-4AE8-9BB7-D45049603F01}"/>
          </ac:spMkLst>
        </pc:spChg>
        <pc:spChg chg="mod">
          <ac:chgData name="Nemanja Antic" userId="d7a22887262108fd" providerId="Windows Live" clId="Web-{C0D0F277-A369-4810-B528-2CB07AED818B}" dt="2017-12-29T14:16:11.765" v="1726"/>
          <ac:spMkLst>
            <pc:docMk/>
            <pc:sldMk cId="2834463220" sldId="263"/>
            <ac:spMk id="3" creationId="{5BB6C368-DE24-490C-AC8F-E85A8719FF28}"/>
          </ac:spMkLst>
        </pc:spChg>
        <pc:picChg chg="add mod">
          <ac:chgData name="Nemanja Antic" userId="d7a22887262108fd" providerId="Windows Live" clId="Web-{C0D0F277-A369-4810-B528-2CB07AED818B}" dt="2017-12-29T14:16:26.140" v="1729"/>
          <ac:picMkLst>
            <pc:docMk/>
            <pc:sldMk cId="2834463220" sldId="263"/>
            <ac:picMk id="4" creationId="{2AF070E8-E182-4276-ABCC-76CEA48365D4}"/>
          </ac:picMkLst>
        </pc:picChg>
      </pc:sldChg>
      <pc:sldChg chg="addSp delSp modSp new">
        <pc:chgData name="Nemanja Antic" userId="d7a22887262108fd" providerId="Windows Live" clId="Web-{C0D0F277-A369-4810-B528-2CB07AED818B}" dt="2017-12-29T13:41:44.443" v="1063"/>
        <pc:sldMkLst>
          <pc:docMk/>
          <pc:sldMk cId="3681327999" sldId="264"/>
        </pc:sldMkLst>
        <pc:spChg chg="mod">
          <ac:chgData name="Nemanja Antic" userId="d7a22887262108fd" providerId="Windows Live" clId="Web-{C0D0F277-A369-4810-B528-2CB07AED818B}" dt="2017-12-29T13:41:44.443" v="1063"/>
          <ac:spMkLst>
            <pc:docMk/>
            <pc:sldMk cId="3681327999" sldId="264"/>
            <ac:spMk id="2" creationId="{3F8C5F42-E782-4C6A-AAD2-EDC31662FC7F}"/>
          </ac:spMkLst>
        </pc:spChg>
        <pc:spChg chg="del">
          <ac:chgData name="Nemanja Antic" userId="d7a22887262108fd" providerId="Windows Live" clId="Web-{C0D0F277-A369-4810-B528-2CB07AED818B}" dt="2017-12-29T13:41:26.223" v="1059"/>
          <ac:spMkLst>
            <pc:docMk/>
            <pc:sldMk cId="3681327999" sldId="264"/>
            <ac:spMk id="3" creationId="{89C62527-E1BD-4F17-8151-7E231DED5347}"/>
          </ac:spMkLst>
        </pc:spChg>
        <pc:picChg chg="add mod ord">
          <ac:chgData name="Nemanja Antic" userId="d7a22887262108fd" providerId="Windows Live" clId="Web-{C0D0F277-A369-4810-B528-2CB07AED818B}" dt="2017-12-29T13:41:35.833" v="1062"/>
          <ac:picMkLst>
            <pc:docMk/>
            <pc:sldMk cId="3681327999" sldId="264"/>
            <ac:picMk id="4" creationId="{3BDAD6F8-BEB6-47FD-8214-F530A884F300}"/>
          </ac:picMkLst>
        </pc:picChg>
      </pc:sldChg>
      <pc:sldChg chg="addSp modSp new">
        <pc:chgData name="Nemanja Antic" userId="d7a22887262108fd" providerId="Windows Live" clId="Web-{C0D0F277-A369-4810-B528-2CB07AED818B}" dt="2017-12-29T13:43:48.530" v="1078"/>
        <pc:sldMkLst>
          <pc:docMk/>
          <pc:sldMk cId="1655820257" sldId="265"/>
        </pc:sldMkLst>
        <pc:spChg chg="mod">
          <ac:chgData name="Nemanja Antic" userId="d7a22887262108fd" providerId="Windows Live" clId="Web-{C0D0F277-A369-4810-B528-2CB07AED818B}" dt="2017-12-29T13:42:44.696" v="1067"/>
          <ac:spMkLst>
            <pc:docMk/>
            <pc:sldMk cId="1655820257" sldId="265"/>
            <ac:spMk id="2" creationId="{BAEC0849-52EC-4748-A69C-0C5C2D6FAF89}"/>
          </ac:spMkLst>
        </pc:spChg>
        <pc:spChg chg="mod">
          <ac:chgData name="Nemanja Antic" userId="d7a22887262108fd" providerId="Windows Live" clId="Web-{C0D0F277-A369-4810-B528-2CB07AED818B}" dt="2017-12-29T13:43:48.530" v="1078"/>
          <ac:spMkLst>
            <pc:docMk/>
            <pc:sldMk cId="1655820257" sldId="265"/>
            <ac:spMk id="3" creationId="{EF88FA09-6324-4535-97C8-5C9A9EFBE654}"/>
          </ac:spMkLst>
        </pc:spChg>
        <pc:picChg chg="add mod">
          <ac:chgData name="Nemanja Antic" userId="d7a22887262108fd" providerId="Windows Live" clId="Web-{C0D0F277-A369-4810-B528-2CB07AED818B}" dt="2017-12-29T13:43:36.763" v="1077"/>
          <ac:picMkLst>
            <pc:docMk/>
            <pc:sldMk cId="1655820257" sldId="265"/>
            <ac:picMk id="4" creationId="{15AD404A-0541-4865-986B-F5537F431F9C}"/>
          </ac:picMkLst>
        </pc:picChg>
      </pc:sldChg>
      <pc:sldChg chg="addSp modSp new">
        <pc:chgData name="Nemanja Antic" userId="d7a22887262108fd" providerId="Windows Live" clId="Web-{C0D0F277-A369-4810-B528-2CB07AED818B}" dt="2017-12-29T13:45:13.150" v="1092"/>
        <pc:sldMkLst>
          <pc:docMk/>
          <pc:sldMk cId="16615990" sldId="266"/>
        </pc:sldMkLst>
        <pc:spChg chg="mod">
          <ac:chgData name="Nemanja Antic" userId="d7a22887262108fd" providerId="Windows Live" clId="Web-{C0D0F277-A369-4810-B528-2CB07AED818B}" dt="2017-12-29T13:44:37.985" v="1082"/>
          <ac:spMkLst>
            <pc:docMk/>
            <pc:sldMk cId="16615990" sldId="266"/>
            <ac:spMk id="2" creationId="{AF326C6B-1150-4B92-B69B-AA6CDA021D66}"/>
          </ac:spMkLst>
        </pc:spChg>
        <pc:spChg chg="mod">
          <ac:chgData name="Nemanja Antic" userId="d7a22887262108fd" providerId="Windows Live" clId="Web-{C0D0F277-A369-4810-B528-2CB07AED818B}" dt="2017-12-29T13:44:56.283" v="1088"/>
          <ac:spMkLst>
            <pc:docMk/>
            <pc:sldMk cId="16615990" sldId="266"/>
            <ac:spMk id="3" creationId="{43BC69AC-0F1C-4278-B206-4625F043C2FB}"/>
          </ac:spMkLst>
        </pc:spChg>
        <pc:picChg chg="add mod">
          <ac:chgData name="Nemanja Antic" userId="d7a22887262108fd" providerId="Windows Live" clId="Web-{C0D0F277-A369-4810-B528-2CB07AED818B}" dt="2017-12-29T13:45:13.150" v="1092"/>
          <ac:picMkLst>
            <pc:docMk/>
            <pc:sldMk cId="16615990" sldId="266"/>
            <ac:picMk id="4" creationId="{194380CC-F3C7-47FF-ABF1-05BC378376EB}"/>
          </ac:picMkLst>
        </pc:picChg>
      </pc:sldChg>
      <pc:sldChg chg="addSp modSp new">
        <pc:chgData name="Nemanja Antic" userId="d7a22887262108fd" providerId="Windows Live" clId="Web-{C0D0F277-A369-4810-B528-2CB07AED818B}" dt="2017-12-29T13:47:05.347" v="1112"/>
        <pc:sldMkLst>
          <pc:docMk/>
          <pc:sldMk cId="1200779360" sldId="267"/>
        </pc:sldMkLst>
        <pc:spChg chg="mod">
          <ac:chgData name="Nemanja Antic" userId="d7a22887262108fd" providerId="Windows Live" clId="Web-{C0D0F277-A369-4810-B528-2CB07AED818B}" dt="2017-12-29T13:45:39.823" v="1094"/>
          <ac:spMkLst>
            <pc:docMk/>
            <pc:sldMk cId="1200779360" sldId="267"/>
            <ac:spMk id="2" creationId="{4122E06B-5456-4831-A874-DDB65F3947D1}"/>
          </ac:spMkLst>
        </pc:spChg>
        <pc:spChg chg="mod">
          <ac:chgData name="Nemanja Antic" userId="d7a22887262108fd" providerId="Windows Live" clId="Web-{C0D0F277-A369-4810-B528-2CB07AED818B}" dt="2017-12-29T13:47:02.956" v="1111"/>
          <ac:spMkLst>
            <pc:docMk/>
            <pc:sldMk cId="1200779360" sldId="267"/>
            <ac:spMk id="3" creationId="{AE18447E-E30B-4297-8A83-E2038465D615}"/>
          </ac:spMkLst>
        </pc:spChg>
        <pc:picChg chg="add mod">
          <ac:chgData name="Nemanja Antic" userId="d7a22887262108fd" providerId="Windows Live" clId="Web-{C0D0F277-A369-4810-B528-2CB07AED818B}" dt="2017-12-29T13:47:05.347" v="1112"/>
          <ac:picMkLst>
            <pc:docMk/>
            <pc:sldMk cId="1200779360" sldId="267"/>
            <ac:picMk id="4" creationId="{4B55A88F-50DA-4894-9673-0E11DE0032E3}"/>
          </ac:picMkLst>
        </pc:picChg>
      </pc:sldChg>
      <pc:sldChg chg="addSp modSp new">
        <pc:chgData name="Nemanja Antic" userId="d7a22887262108fd" providerId="Windows Live" clId="Web-{C0D0F277-A369-4810-B528-2CB07AED818B}" dt="2017-12-29T13:49:12.337" v="1128"/>
        <pc:sldMkLst>
          <pc:docMk/>
          <pc:sldMk cId="1509046298" sldId="268"/>
        </pc:sldMkLst>
        <pc:spChg chg="mod">
          <ac:chgData name="Nemanja Antic" userId="d7a22887262108fd" providerId="Windows Live" clId="Web-{C0D0F277-A369-4810-B528-2CB07AED818B}" dt="2017-12-29T13:47:31.973" v="1116"/>
          <ac:spMkLst>
            <pc:docMk/>
            <pc:sldMk cId="1509046298" sldId="268"/>
            <ac:spMk id="2" creationId="{5DADE2BB-6D0D-4233-968E-AE7C863C1CE3}"/>
          </ac:spMkLst>
        </pc:spChg>
        <pc:spChg chg="mod">
          <ac:chgData name="Nemanja Antic" userId="d7a22887262108fd" providerId="Windows Live" clId="Web-{C0D0F277-A369-4810-B528-2CB07AED818B}" dt="2017-12-29T13:48:00.303" v="1122"/>
          <ac:spMkLst>
            <pc:docMk/>
            <pc:sldMk cId="1509046298" sldId="268"/>
            <ac:spMk id="3" creationId="{C5A45155-BB08-47E7-986C-5F87959AFD7E}"/>
          </ac:spMkLst>
        </pc:spChg>
        <pc:picChg chg="add mod">
          <ac:chgData name="Nemanja Antic" userId="d7a22887262108fd" providerId="Windows Live" clId="Web-{C0D0F277-A369-4810-B528-2CB07AED818B}" dt="2017-12-29T13:49:12.337" v="1128"/>
          <ac:picMkLst>
            <pc:docMk/>
            <pc:sldMk cId="1509046298" sldId="268"/>
            <ac:picMk id="4" creationId="{5FC74F37-A583-4D61-8B01-B763848B34C0}"/>
          </ac:picMkLst>
        </pc:picChg>
      </pc:sldChg>
      <pc:sldChg chg="addSp modSp new">
        <pc:chgData name="Nemanja Antic" userId="d7a22887262108fd" providerId="Windows Live" clId="Web-{C0D0F277-A369-4810-B528-2CB07AED818B}" dt="2017-12-29T13:50:44.810" v="1143"/>
        <pc:sldMkLst>
          <pc:docMk/>
          <pc:sldMk cId="1560720170" sldId="269"/>
        </pc:sldMkLst>
        <pc:spChg chg="mod">
          <ac:chgData name="Nemanja Antic" userId="d7a22887262108fd" providerId="Windows Live" clId="Web-{C0D0F277-A369-4810-B528-2CB07AED818B}" dt="2017-12-29T13:49:54.183" v="1132"/>
          <ac:spMkLst>
            <pc:docMk/>
            <pc:sldMk cId="1560720170" sldId="269"/>
            <ac:spMk id="2" creationId="{A3FB5FEE-E4B8-41EB-BFE3-FB55D536C6B3}"/>
          </ac:spMkLst>
        </pc:spChg>
        <pc:spChg chg="mod">
          <ac:chgData name="Nemanja Antic" userId="d7a22887262108fd" providerId="Windows Live" clId="Web-{C0D0F277-A369-4810-B528-2CB07AED818B}" dt="2017-12-29T13:50:12.934" v="1139"/>
          <ac:spMkLst>
            <pc:docMk/>
            <pc:sldMk cId="1560720170" sldId="269"/>
            <ac:spMk id="3" creationId="{ED5AB31E-6898-48EB-95C7-54C893AD96F9}"/>
          </ac:spMkLst>
        </pc:spChg>
        <pc:picChg chg="add mod">
          <ac:chgData name="Nemanja Antic" userId="d7a22887262108fd" providerId="Windows Live" clId="Web-{C0D0F277-A369-4810-B528-2CB07AED818B}" dt="2017-12-29T13:50:44.810" v="1143"/>
          <ac:picMkLst>
            <pc:docMk/>
            <pc:sldMk cId="1560720170" sldId="269"/>
            <ac:picMk id="4" creationId="{FD3128E0-6171-41B7-A763-30D52DD3F821}"/>
          </ac:picMkLst>
        </pc:picChg>
      </pc:sldChg>
      <pc:sldChg chg="addSp modSp new">
        <pc:chgData name="Nemanja Antic" userId="d7a22887262108fd" providerId="Windows Live" clId="Web-{C0D0F277-A369-4810-B528-2CB07AED818B}" dt="2017-12-29T13:52:11.361" v="1159"/>
        <pc:sldMkLst>
          <pc:docMk/>
          <pc:sldMk cId="4176238113" sldId="270"/>
        </pc:sldMkLst>
        <pc:spChg chg="mod">
          <ac:chgData name="Nemanja Antic" userId="d7a22887262108fd" providerId="Windows Live" clId="Web-{C0D0F277-A369-4810-B528-2CB07AED818B}" dt="2017-12-29T13:51:17.765" v="1147"/>
          <ac:spMkLst>
            <pc:docMk/>
            <pc:sldMk cId="4176238113" sldId="270"/>
            <ac:spMk id="2" creationId="{F9DD887C-13D3-46F9-B52C-C2EB868B77DF}"/>
          </ac:spMkLst>
        </pc:spChg>
        <pc:spChg chg="mod">
          <ac:chgData name="Nemanja Antic" userId="d7a22887262108fd" providerId="Windows Live" clId="Web-{C0D0F277-A369-4810-B528-2CB07AED818B}" dt="2017-12-29T13:51:36.187" v="1154"/>
          <ac:spMkLst>
            <pc:docMk/>
            <pc:sldMk cId="4176238113" sldId="270"/>
            <ac:spMk id="3" creationId="{B17EEB62-89E6-437F-8D2D-1238C1685BC8}"/>
          </ac:spMkLst>
        </pc:spChg>
        <pc:picChg chg="add mod">
          <ac:chgData name="Nemanja Antic" userId="d7a22887262108fd" providerId="Windows Live" clId="Web-{C0D0F277-A369-4810-B528-2CB07AED818B}" dt="2017-12-29T13:52:11.361" v="1159"/>
          <ac:picMkLst>
            <pc:docMk/>
            <pc:sldMk cId="4176238113" sldId="270"/>
            <ac:picMk id="4" creationId="{F2207E48-AB7B-4D68-88FB-14976D230C9F}"/>
          </ac:picMkLst>
        </pc:picChg>
      </pc:sldChg>
      <pc:sldChg chg="addSp delSp modSp new">
        <pc:chgData name="Nemanja Antic" userId="d7a22887262108fd" providerId="Windows Live" clId="Web-{C0D0F277-A369-4810-B528-2CB07AED818B}" dt="2017-12-29T13:57:39.931" v="1247"/>
        <pc:sldMkLst>
          <pc:docMk/>
          <pc:sldMk cId="1784876198" sldId="271"/>
        </pc:sldMkLst>
        <pc:spChg chg="mod">
          <ac:chgData name="Nemanja Antic" userId="d7a22887262108fd" providerId="Windows Live" clId="Web-{C0D0F277-A369-4810-B528-2CB07AED818B}" dt="2017-12-29T13:56:41.225" v="1236"/>
          <ac:spMkLst>
            <pc:docMk/>
            <pc:sldMk cId="1784876198" sldId="271"/>
            <ac:spMk id="2" creationId="{86497A69-5E9E-42C6-9056-61F3003BA344}"/>
          </ac:spMkLst>
        </pc:spChg>
        <pc:spChg chg="mod">
          <ac:chgData name="Nemanja Antic" userId="d7a22887262108fd" providerId="Windows Live" clId="Web-{C0D0F277-A369-4810-B528-2CB07AED818B}" dt="2017-12-29T13:57:39.931" v="1247"/>
          <ac:spMkLst>
            <pc:docMk/>
            <pc:sldMk cId="1784876198" sldId="271"/>
            <ac:spMk id="3" creationId="{90C39F3F-D45C-4B2B-BFB9-222BA706E7B0}"/>
          </ac:spMkLst>
        </pc:spChg>
        <pc:picChg chg="add del mod">
          <ac:chgData name="Nemanja Antic" userId="d7a22887262108fd" providerId="Windows Live" clId="Web-{C0D0F277-A369-4810-B528-2CB07AED818B}" dt="2017-12-29T13:55:38.889" v="1226"/>
          <ac:picMkLst>
            <pc:docMk/>
            <pc:sldMk cId="1784876198" sldId="271"/>
            <ac:picMk id="4" creationId="{BA3655D7-9884-4FAA-9787-FE55DAAEE80E}"/>
          </ac:picMkLst>
        </pc:picChg>
        <pc:picChg chg="add mod">
          <ac:chgData name="Nemanja Antic" userId="d7a22887262108fd" providerId="Windows Live" clId="Web-{C0D0F277-A369-4810-B528-2CB07AED818B}" dt="2017-12-29T13:57:07.054" v="1242"/>
          <ac:picMkLst>
            <pc:docMk/>
            <pc:sldMk cId="1784876198" sldId="271"/>
            <ac:picMk id="6" creationId="{C76A0339-CC03-4797-B9A7-3E1669F2A65B}"/>
          </ac:picMkLst>
        </pc:picChg>
      </pc:sldChg>
      <pc:sldChg chg="addSp delSp modSp new">
        <pc:chgData name="Nemanja Antic" userId="d7a22887262108fd" providerId="Windows Live" clId="Web-{C0D0F277-A369-4810-B528-2CB07AED818B}" dt="2017-12-29T14:00:14.859" v="1269"/>
        <pc:sldMkLst>
          <pc:docMk/>
          <pc:sldMk cId="4067320074" sldId="272"/>
        </pc:sldMkLst>
        <pc:spChg chg="mod">
          <ac:chgData name="Nemanja Antic" userId="d7a22887262108fd" providerId="Windows Live" clId="Web-{C0D0F277-A369-4810-B528-2CB07AED818B}" dt="2017-12-29T14:00:14.859" v="1269"/>
          <ac:spMkLst>
            <pc:docMk/>
            <pc:sldMk cId="4067320074" sldId="272"/>
            <ac:spMk id="2" creationId="{3657EF3A-133D-431A-8F3E-10AF8ABF2512}"/>
          </ac:spMkLst>
        </pc:spChg>
        <pc:spChg chg="del">
          <ac:chgData name="Nemanja Antic" userId="d7a22887262108fd" providerId="Windows Live" clId="Web-{C0D0F277-A369-4810-B528-2CB07AED818B}" dt="2017-12-29T13:59:50.530" v="1264"/>
          <ac:spMkLst>
            <pc:docMk/>
            <pc:sldMk cId="4067320074" sldId="272"/>
            <ac:spMk id="3" creationId="{C3C58C46-8F93-4253-B962-C2F50FFFBB28}"/>
          </ac:spMkLst>
        </pc:spChg>
        <pc:picChg chg="add mod ord">
          <ac:chgData name="Nemanja Antic" userId="d7a22887262108fd" providerId="Windows Live" clId="Web-{C0D0F277-A369-4810-B528-2CB07AED818B}" dt="2017-12-29T14:00:06.844" v="1268"/>
          <ac:picMkLst>
            <pc:docMk/>
            <pc:sldMk cId="4067320074" sldId="272"/>
            <ac:picMk id="4" creationId="{96800767-00C2-48E0-9D28-5B2761167079}"/>
          </ac:picMkLst>
        </pc:picChg>
      </pc:sldChg>
      <pc:sldChg chg="addSp delSp modSp new">
        <pc:chgData name="Nemanja Antic" userId="d7a22887262108fd" providerId="Windows Live" clId="Web-{C0D0F277-A369-4810-B528-2CB07AED818B}" dt="2017-12-29T14:03:35.744" v="1316"/>
        <pc:sldMkLst>
          <pc:docMk/>
          <pc:sldMk cId="2979832801" sldId="273"/>
        </pc:sldMkLst>
        <pc:spChg chg="mod">
          <ac:chgData name="Nemanja Antic" userId="d7a22887262108fd" providerId="Windows Live" clId="Web-{C0D0F277-A369-4810-B528-2CB07AED818B}" dt="2017-12-29T14:01:24.472" v="1290"/>
          <ac:spMkLst>
            <pc:docMk/>
            <pc:sldMk cId="2979832801" sldId="273"/>
            <ac:spMk id="2" creationId="{ADA79F24-8D53-464F-8DC0-B54B696F78CC}"/>
          </ac:spMkLst>
        </pc:spChg>
        <pc:spChg chg="del">
          <ac:chgData name="Nemanja Antic" userId="d7a22887262108fd" providerId="Windows Live" clId="Web-{C0D0F277-A369-4810-B528-2CB07AED818B}" dt="2017-12-29T14:01:07.049" v="1286"/>
          <ac:spMkLst>
            <pc:docMk/>
            <pc:sldMk cId="2979832801" sldId="273"/>
            <ac:spMk id="3" creationId="{737DD8B2-D516-4DB8-9CBF-7D1E26F92D3A}"/>
          </ac:spMkLst>
        </pc:spChg>
        <pc:picChg chg="add mod ord">
          <ac:chgData name="Nemanja Antic" userId="d7a22887262108fd" providerId="Windows Live" clId="Web-{C0D0F277-A369-4810-B528-2CB07AED818B}" dt="2017-12-29T14:03:22.962" v="1314"/>
          <ac:picMkLst>
            <pc:docMk/>
            <pc:sldMk cId="2979832801" sldId="273"/>
            <ac:picMk id="4" creationId="{F10CC793-7095-421C-8094-AE1196389B2D}"/>
          </ac:picMkLst>
        </pc:picChg>
        <pc:picChg chg="add mod">
          <ac:chgData name="Nemanja Antic" userId="d7a22887262108fd" providerId="Windows Live" clId="Web-{C0D0F277-A369-4810-B528-2CB07AED818B}" dt="2017-12-29T14:03:35.744" v="1316"/>
          <ac:picMkLst>
            <pc:docMk/>
            <pc:sldMk cId="2979832801" sldId="273"/>
            <ac:picMk id="6" creationId="{C3420204-C462-48EF-AD35-ACCB51DAA82D}"/>
          </ac:picMkLst>
        </pc:picChg>
      </pc:sldChg>
      <pc:sldChg chg="addSp delSp modSp new">
        <pc:chgData name="Nemanja Antic" userId="d7a22887262108fd" providerId="Windows Live" clId="Web-{C0D0F277-A369-4810-B528-2CB07AED818B}" dt="2017-12-29T14:04:55.013" v="1340"/>
        <pc:sldMkLst>
          <pc:docMk/>
          <pc:sldMk cId="730838236" sldId="274"/>
        </pc:sldMkLst>
        <pc:spChg chg="mod">
          <ac:chgData name="Nemanja Antic" userId="d7a22887262108fd" providerId="Windows Live" clId="Web-{C0D0F277-A369-4810-B528-2CB07AED818B}" dt="2017-12-29T14:04:55.013" v="1340"/>
          <ac:spMkLst>
            <pc:docMk/>
            <pc:sldMk cId="730838236" sldId="274"/>
            <ac:spMk id="2" creationId="{237D5D78-3BCB-4BF3-A78E-B0B712F65AF3}"/>
          </ac:spMkLst>
        </pc:spChg>
        <pc:spChg chg="del">
          <ac:chgData name="Nemanja Antic" userId="d7a22887262108fd" providerId="Windows Live" clId="Web-{C0D0F277-A369-4810-B528-2CB07AED818B}" dt="2017-12-29T14:04:30.152" v="1335"/>
          <ac:spMkLst>
            <pc:docMk/>
            <pc:sldMk cId="730838236" sldId="274"/>
            <ac:spMk id="3" creationId="{BB4A6A5B-3C75-43DE-965D-084804A69A87}"/>
          </ac:spMkLst>
        </pc:spChg>
        <pc:picChg chg="add mod ord">
          <ac:chgData name="Nemanja Antic" userId="d7a22887262108fd" providerId="Windows Live" clId="Web-{C0D0F277-A369-4810-B528-2CB07AED818B}" dt="2017-12-29T14:04:48.825" v="1339"/>
          <ac:picMkLst>
            <pc:docMk/>
            <pc:sldMk cId="730838236" sldId="274"/>
            <ac:picMk id="4" creationId="{03011627-47D2-4A70-987A-CE27F98D38CE}"/>
          </ac:picMkLst>
        </pc:picChg>
      </pc:sldChg>
      <pc:sldChg chg="modSp new">
        <pc:chgData name="Nemanja Antic" userId="d7a22887262108fd" providerId="Windows Live" clId="Web-{C0D0F277-A369-4810-B528-2CB07AED818B}" dt="2017-12-29T14:13:00.787" v="1657"/>
        <pc:sldMkLst>
          <pc:docMk/>
          <pc:sldMk cId="366184471" sldId="275"/>
        </pc:sldMkLst>
        <pc:spChg chg="mod">
          <ac:chgData name="Nemanja Antic" userId="d7a22887262108fd" providerId="Windows Live" clId="Web-{C0D0F277-A369-4810-B528-2CB07AED818B}" dt="2017-12-29T14:06:28.017" v="1374"/>
          <ac:spMkLst>
            <pc:docMk/>
            <pc:sldMk cId="366184471" sldId="275"/>
            <ac:spMk id="2" creationId="{3444F623-3956-4759-B3AE-6D18590ECD32}"/>
          </ac:spMkLst>
        </pc:spChg>
        <pc:spChg chg="mod">
          <ac:chgData name="Nemanja Antic" userId="d7a22887262108fd" providerId="Windows Live" clId="Web-{C0D0F277-A369-4810-B528-2CB07AED818B}" dt="2017-12-29T14:13:00.787" v="1657"/>
          <ac:spMkLst>
            <pc:docMk/>
            <pc:sldMk cId="366184471" sldId="275"/>
            <ac:spMk id="3" creationId="{E393D9BA-BB2C-4224-80ED-22D061A6C6E3}"/>
          </ac:spMkLst>
        </pc:spChg>
      </pc:sldChg>
      <pc:sldChg chg="addSp delSp modSp new">
        <pc:chgData name="Nemanja Antic" userId="d7a22887262108fd" providerId="Windows Live" clId="Web-{C0D0F277-A369-4810-B528-2CB07AED818B}" dt="2017-12-29T14:14:33.307" v="1707"/>
        <pc:sldMkLst>
          <pc:docMk/>
          <pc:sldMk cId="394076801" sldId="276"/>
        </pc:sldMkLst>
        <pc:spChg chg="mod">
          <ac:chgData name="Nemanja Antic" userId="d7a22887262108fd" providerId="Windows Live" clId="Web-{C0D0F277-A369-4810-B528-2CB07AED818B}" dt="2017-12-29T14:13:52.524" v="1702"/>
          <ac:spMkLst>
            <pc:docMk/>
            <pc:sldMk cId="394076801" sldId="276"/>
            <ac:spMk id="2" creationId="{25B60CF8-6753-4E92-ACDC-186912A894DF}"/>
          </ac:spMkLst>
        </pc:spChg>
        <pc:spChg chg="del">
          <ac:chgData name="Nemanja Antic" userId="d7a22887262108fd" providerId="Windows Live" clId="Web-{C0D0F277-A369-4810-B528-2CB07AED818B}" dt="2017-12-29T14:14:26.291" v="1705"/>
          <ac:spMkLst>
            <pc:docMk/>
            <pc:sldMk cId="394076801" sldId="276"/>
            <ac:spMk id="3" creationId="{4C9B4E13-9AE3-4621-BCB8-E39D629217A7}"/>
          </ac:spMkLst>
        </pc:spChg>
        <pc:picChg chg="add mod ord">
          <ac:chgData name="Nemanja Antic" userId="d7a22887262108fd" providerId="Windows Live" clId="Web-{C0D0F277-A369-4810-B528-2CB07AED818B}" dt="2017-12-29T14:14:33.307" v="1707"/>
          <ac:picMkLst>
            <pc:docMk/>
            <pc:sldMk cId="394076801" sldId="276"/>
            <ac:picMk id="4" creationId="{25940489-980C-471B-A99B-3B78AD12120A}"/>
          </ac:picMkLst>
        </pc:picChg>
      </pc:sldChg>
    </pc:docChg>
  </pc:docChgLst>
</pc:chgInfo>
</file>

<file path=ppt/media/image1.jpeg>
</file>

<file path=ppt/media/image10.gif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9825" y="933450"/>
            <a:ext cx="7197726" cy="2421464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>
                <a:latin typeface="+mj-ea"/>
                <a:cs typeface="+mj-ea"/>
              </a:rPr>
            </a:br>
            <a:br>
              <a:rPr lang="en-US" dirty="0">
                <a:latin typeface="+mj-ea"/>
                <a:cs typeface="+mj-ea"/>
              </a:rPr>
            </a:br>
            <a:r>
              <a:rPr lang="en-US" sz="1400" dirty="0" err="1">
                <a:cs typeface="Calibri Light"/>
              </a:rPr>
              <a:t>terorist</a:t>
            </a:r>
            <a:r>
              <a:rPr lang="en-US" sz="1400" dirty="0">
                <a:cs typeface="Calibri Light"/>
              </a:rPr>
              <a:t> takedown</a:t>
            </a:r>
            <a:br>
              <a:rPr lang="en-US" dirty="0">
                <a:latin typeface="+mj-ea"/>
                <a:cs typeface="+mj-ea"/>
              </a:rPr>
            </a:br>
            <a:r>
              <a:rPr lang="en-US" sz="3600" dirty="0">
                <a:cs typeface="Calibri Light"/>
              </a:rPr>
              <a:t>Terrorist attack preventing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Members:</a:t>
            </a:r>
          </a:p>
          <a:p>
            <a:r>
              <a:rPr lang="en-US" dirty="0">
                <a:cs typeface="Calibri"/>
              </a:rPr>
              <a:t>Nemanja </a:t>
            </a:r>
            <a:r>
              <a:rPr lang="en-US" dirty="0" err="1">
                <a:cs typeface="Calibri"/>
              </a:rPr>
              <a:t>Antić</a:t>
            </a:r>
          </a:p>
          <a:p>
            <a:r>
              <a:rPr lang="en-US" dirty="0" err="1">
                <a:cs typeface="Calibri"/>
              </a:rPr>
              <a:t>FIlip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Lazić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F326C6B-1150-4B92-B69B-AA6CDA021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>
                <a:cs typeface="Calibri Light"/>
              </a:rPr>
              <a:t>University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of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Belgrade</a:t>
            </a:r>
            <a:r>
              <a:rPr lang="sr-Latn-RS" dirty="0">
                <a:cs typeface="Calibri Light"/>
              </a:rPr>
              <a:t>, </a:t>
            </a:r>
            <a:r>
              <a:rPr lang="sr-Latn-RS" dirty="0" err="1">
                <a:cs typeface="Calibri Light"/>
              </a:rPr>
              <a:t>Faculty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of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mechanical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engineering</a:t>
            </a:r>
            <a:r>
              <a:rPr lang="sr-Latn-RS" dirty="0">
                <a:cs typeface="Calibri Light"/>
              </a:rPr>
              <a:t>, MAS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43BC69AC-0F1C-4278-B206-4625F043C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41538"/>
            <a:ext cx="6077975" cy="4175515"/>
          </a:xfrm>
        </p:spPr>
        <p:txBody>
          <a:bodyPr/>
          <a:lstStyle/>
          <a:p>
            <a:r>
              <a:rPr lang="sr-Latn-RS" dirty="0">
                <a:cs typeface="Calibri"/>
              </a:rPr>
              <a:t>MAS </a:t>
            </a:r>
            <a:r>
              <a:rPr lang="sr-Latn-RS" dirty="0" err="1">
                <a:cs typeface="Calibri"/>
              </a:rPr>
              <a:t>perform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basic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applied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development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scientific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research</a:t>
            </a:r>
            <a:r>
              <a:rPr lang="sr-Latn-RS" dirty="0">
                <a:cs typeface="Calibri"/>
              </a:rPr>
              <a:t> to </a:t>
            </a:r>
            <a:r>
              <a:rPr lang="sr-Latn-RS" dirty="0" err="1">
                <a:cs typeface="Calibri"/>
              </a:rPr>
              <a:t>improve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education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scientific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research</a:t>
            </a:r>
            <a:r>
              <a:rPr lang="sr-Latn-RS" dirty="0">
                <a:cs typeface="Calibri"/>
              </a:rPr>
              <a:t> in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areas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production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engineering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application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computers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machinery</a:t>
            </a:r>
            <a:r>
              <a:rPr lang="sr-Latn-RS" dirty="0">
                <a:cs typeface="Calibri"/>
              </a:rPr>
              <a:t> (transport, </a:t>
            </a:r>
            <a:r>
              <a:rPr lang="sr-Latn-RS" dirty="0" err="1">
                <a:cs typeface="Calibri"/>
              </a:rPr>
              <a:t>construction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mining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machinery</a:t>
            </a:r>
            <a:r>
              <a:rPr lang="sr-Latn-RS" dirty="0">
                <a:cs typeface="Calibri"/>
              </a:rPr>
              <a:t>), </a:t>
            </a:r>
            <a:r>
              <a:rPr lang="sr-Latn-RS" dirty="0" err="1">
                <a:cs typeface="Calibri"/>
              </a:rPr>
              <a:t>agricultural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mechanical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engineering</a:t>
            </a:r>
            <a:r>
              <a:rPr lang="sr-Latn-RS" dirty="0">
                <a:cs typeface="Calibri"/>
              </a:rPr>
              <a:t>, motor </a:t>
            </a:r>
            <a:r>
              <a:rPr lang="sr-Latn-RS" dirty="0" err="1">
                <a:cs typeface="Calibri"/>
              </a:rPr>
              <a:t>vehicles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trailers</a:t>
            </a:r>
            <a:r>
              <a:rPr lang="sr-Latn-RS" dirty="0">
                <a:cs typeface="Calibri"/>
              </a:rPr>
              <a:t> (transport, </a:t>
            </a:r>
            <a:r>
              <a:rPr lang="sr-Latn-RS" dirty="0" err="1">
                <a:cs typeface="Calibri"/>
              </a:rPr>
              <a:t>labor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special</a:t>
            </a:r>
            <a:r>
              <a:rPr lang="sr-Latn-RS" dirty="0">
                <a:cs typeface="Calibri"/>
              </a:rPr>
              <a:t>) </a:t>
            </a:r>
            <a:r>
              <a:rPr lang="sr-Latn-RS" dirty="0" err="1">
                <a:cs typeface="Calibri"/>
              </a:rPr>
              <a:t>effectiveness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mechanical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systems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thermodynamics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thermal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power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hydropower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railway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engineering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shipbuilding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aviation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military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mechanical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engineering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weapons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systems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cosmic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technology</a:t>
            </a:r>
            <a:r>
              <a:rPr lang="sr-Latn-RS" dirty="0">
                <a:cs typeface="Calibri"/>
              </a:rPr>
              <a:t>. </a:t>
            </a:r>
            <a:r>
              <a:rPr lang="sr-Latn-RS" dirty="0" err="1">
                <a:cs typeface="Calibri"/>
              </a:rPr>
              <a:t>Organizing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scientific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conferences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seminars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cooperation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with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educational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scientific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other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organizations</a:t>
            </a:r>
            <a:r>
              <a:rPr lang="sr-Latn-RS" dirty="0">
                <a:cs typeface="Calibri"/>
              </a:rPr>
              <a:t> at </a:t>
            </a:r>
            <a:r>
              <a:rPr lang="sr-Latn-RS" dirty="0" err="1">
                <a:cs typeface="Calibri"/>
              </a:rPr>
              <a:t>home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abroad</a:t>
            </a:r>
            <a:r>
              <a:rPr lang="sr-Latn-RS" dirty="0">
                <a:cs typeface="Calibri"/>
              </a:rPr>
              <a:t>.</a:t>
            </a:r>
            <a:endParaRPr lang="sr-Latn-RS" dirty="0"/>
          </a:p>
        </p:txBody>
      </p:sp>
      <p:pic>
        <p:nvPicPr>
          <p:cNvPr id="4" name="Slika 4" descr="MF_170px.png">
            <a:extLst>
              <a:ext uri="{FF2B5EF4-FFF2-40B4-BE49-F238E27FC236}">
                <a16:creationId xmlns:a16="http://schemas.microsoft.com/office/drawing/2014/main" id="{194380CC-F3C7-47FF-ABF1-05BC37837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0" y="2220307"/>
            <a:ext cx="4071530" cy="403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5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122E06B-5456-4831-A874-DDB65F394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cs typeface="Calibri Light"/>
              </a:rPr>
              <a:t>ETH </a:t>
            </a:r>
            <a:r>
              <a:rPr lang="sr-Latn-RS" dirty="0" err="1">
                <a:cs typeface="Calibri Light"/>
              </a:rPr>
              <a:t>Zurich</a:t>
            </a:r>
            <a:endParaRPr lang="sr-Latn-RS" dirty="0" err="1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AE18447E-E30B-4297-8A83-E2038465D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43100"/>
            <a:ext cx="5047140" cy="3868363"/>
          </a:xfrm>
        </p:spPr>
        <p:txBody>
          <a:bodyPr/>
          <a:lstStyle/>
          <a:p>
            <a:r>
              <a:rPr lang="sr-Latn-RS" dirty="0">
                <a:cs typeface="Calibri"/>
              </a:rPr>
              <a:t>At ETH </a:t>
            </a:r>
            <a:r>
              <a:rPr lang="sr-Latn-RS" dirty="0" err="1">
                <a:cs typeface="Calibri"/>
              </a:rPr>
              <a:t>Zurich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students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discover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</a:t>
            </a:r>
            <a:r>
              <a:rPr lang="sr-Latn-RS" dirty="0">
                <a:cs typeface="Calibri"/>
              </a:rPr>
              <a:t> ideal </a:t>
            </a:r>
            <a:r>
              <a:rPr lang="sr-Latn-RS" dirty="0" err="1">
                <a:cs typeface="Calibri"/>
              </a:rPr>
              <a:t>environment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for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independent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thinking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researchers</a:t>
            </a:r>
            <a:r>
              <a:rPr lang="sr-Latn-RS" dirty="0">
                <a:cs typeface="Calibri"/>
              </a:rPr>
              <a:t> a </a:t>
            </a:r>
            <a:r>
              <a:rPr lang="sr-Latn-RS" dirty="0" err="1">
                <a:cs typeface="Calibri"/>
              </a:rPr>
              <a:t>climate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which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inspires</a:t>
            </a:r>
            <a:r>
              <a:rPr lang="sr-Latn-RS" dirty="0">
                <a:cs typeface="Calibri"/>
              </a:rPr>
              <a:t> top </a:t>
            </a:r>
            <a:r>
              <a:rPr lang="sr-Latn-RS" dirty="0" err="1">
                <a:cs typeface="Calibri"/>
              </a:rPr>
              <a:t>performance</a:t>
            </a:r>
            <a:r>
              <a:rPr lang="sr-Latn-RS" dirty="0">
                <a:cs typeface="Calibri"/>
              </a:rPr>
              <a:t>. </a:t>
            </a:r>
            <a:r>
              <a:rPr lang="sr-Latn-RS" dirty="0" err="1">
                <a:cs typeface="Calibri"/>
              </a:rPr>
              <a:t>Situated</a:t>
            </a:r>
            <a:r>
              <a:rPr lang="sr-Latn-RS" dirty="0">
                <a:cs typeface="Calibri"/>
              </a:rPr>
              <a:t> in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heart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Europe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yet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forging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connections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all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over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world</a:t>
            </a:r>
            <a:r>
              <a:rPr lang="sr-Latn-RS" dirty="0">
                <a:cs typeface="Calibri"/>
              </a:rPr>
              <a:t>, ETH </a:t>
            </a:r>
            <a:r>
              <a:rPr lang="sr-Latn-RS" dirty="0" err="1">
                <a:cs typeface="Calibri"/>
              </a:rPr>
              <a:t>Zurich</a:t>
            </a:r>
            <a:r>
              <a:rPr lang="sr-Latn-RS" dirty="0">
                <a:cs typeface="Calibri"/>
              </a:rPr>
              <a:t> is </a:t>
            </a:r>
            <a:r>
              <a:rPr lang="sr-Latn-RS" dirty="0" err="1">
                <a:cs typeface="Calibri"/>
              </a:rPr>
              <a:t>pioneering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effective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solutions</a:t>
            </a:r>
            <a:r>
              <a:rPr lang="sr-Latn-RS" dirty="0">
                <a:cs typeface="Calibri"/>
              </a:rPr>
              <a:t> to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global </a:t>
            </a:r>
            <a:r>
              <a:rPr lang="sr-Latn-RS" dirty="0" err="1">
                <a:cs typeface="Calibri"/>
              </a:rPr>
              <a:t>challenges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today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tomorrow</a:t>
            </a:r>
            <a:r>
              <a:rPr lang="sr-Latn-RS" dirty="0">
                <a:cs typeface="Calibri"/>
              </a:rPr>
              <a:t>. ETH </a:t>
            </a:r>
            <a:r>
              <a:rPr lang="sr-Latn-RS" dirty="0" err="1">
                <a:cs typeface="Calibri"/>
              </a:rPr>
              <a:t>Zurich</a:t>
            </a:r>
            <a:r>
              <a:rPr lang="sr-Latn-RS" dirty="0">
                <a:cs typeface="Calibri"/>
              </a:rPr>
              <a:t> is one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Europe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leader</a:t>
            </a:r>
            <a:r>
              <a:rPr lang="sr-Latn-RS" dirty="0">
                <a:cs typeface="Calibri"/>
              </a:rPr>
              <a:t> in </a:t>
            </a:r>
            <a:r>
              <a:rPr lang="sr-Latn-RS" dirty="0" err="1">
                <a:cs typeface="Calibri"/>
              </a:rPr>
              <a:t>development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Machine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Learning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Artificial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. </a:t>
            </a:r>
            <a:endParaRPr lang="sr-Latn-RS" dirty="0"/>
          </a:p>
        </p:txBody>
      </p:sp>
      <p:pic>
        <p:nvPicPr>
          <p:cNvPr id="4" name="Slika 4" descr="image.imageformat.lightbox.1616374001.jpg">
            <a:extLst>
              <a:ext uri="{FF2B5EF4-FFF2-40B4-BE49-F238E27FC236}">
                <a16:creationId xmlns:a16="http://schemas.microsoft.com/office/drawing/2014/main" id="{4B55A88F-50DA-4894-9673-0E11DE003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2175" y="3209925"/>
            <a:ext cx="5065717" cy="114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779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DADE2BB-6D0D-4233-968E-AE7C863C1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>
                <a:cs typeface="Calibri Light"/>
              </a:rPr>
              <a:t>Security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information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agency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Serbia</a:t>
            </a:r>
            <a:r>
              <a:rPr lang="sr-Latn-RS" dirty="0">
                <a:cs typeface="Calibri Light"/>
              </a:rPr>
              <a:t>, BIA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C5A45155-BB08-47E7-986C-5F87959AF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41538"/>
            <a:ext cx="6318991" cy="4263157"/>
          </a:xfrm>
        </p:spPr>
        <p:txBody>
          <a:bodyPr>
            <a:normAutofit lnSpcReduction="10000"/>
          </a:bodyPr>
          <a:lstStyle/>
          <a:p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Security-Information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Agency</a:t>
            </a:r>
            <a:r>
              <a:rPr lang="sr-Latn-RS" dirty="0">
                <a:cs typeface="Calibri"/>
              </a:rPr>
              <a:t> (BIA) is </a:t>
            </a:r>
            <a:r>
              <a:rPr lang="sr-Latn-RS" dirty="0" err="1">
                <a:cs typeface="Calibri"/>
              </a:rPr>
              <a:t>established</a:t>
            </a:r>
            <a:r>
              <a:rPr lang="sr-Latn-RS" dirty="0">
                <a:cs typeface="Calibri"/>
              </a:rPr>
              <a:t> on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bases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Law</a:t>
            </a:r>
            <a:r>
              <a:rPr lang="sr-Latn-RS" dirty="0">
                <a:cs typeface="Calibri"/>
              </a:rPr>
              <a:t> on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Security-Information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Agency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which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came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into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effect</a:t>
            </a:r>
            <a:r>
              <a:rPr lang="sr-Latn-RS" dirty="0">
                <a:cs typeface="Calibri"/>
              </a:rPr>
              <a:t> on </a:t>
            </a:r>
            <a:r>
              <a:rPr lang="sr-Latn-RS" dirty="0" err="1">
                <a:cs typeface="Calibri"/>
              </a:rPr>
              <a:t>July</a:t>
            </a:r>
            <a:r>
              <a:rPr lang="sr-Latn-RS" dirty="0">
                <a:cs typeface="Calibri"/>
              </a:rPr>
              <a:t> 27, 2002, as a </a:t>
            </a:r>
            <a:r>
              <a:rPr lang="sr-Latn-RS" dirty="0" err="1">
                <a:cs typeface="Calibri"/>
              </a:rPr>
              <a:t>special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organization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Government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Republic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Serbia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with</a:t>
            </a:r>
            <a:r>
              <a:rPr lang="sr-Latn-RS" dirty="0">
                <a:cs typeface="Calibri"/>
              </a:rPr>
              <a:t> legal </a:t>
            </a:r>
            <a:r>
              <a:rPr lang="sr-Latn-RS" dirty="0" err="1">
                <a:cs typeface="Calibri"/>
              </a:rPr>
              <a:t>entity</a:t>
            </a:r>
            <a:r>
              <a:rPr lang="sr-Latn-RS" dirty="0">
                <a:cs typeface="Calibri"/>
              </a:rPr>
              <a:t> status. BIA is a civil, </a:t>
            </a:r>
            <a:r>
              <a:rPr lang="sr-Latn-RS" dirty="0" err="1">
                <a:cs typeface="Calibri"/>
              </a:rPr>
              <a:t>national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service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a </a:t>
            </a:r>
            <a:r>
              <a:rPr lang="sr-Latn-RS" dirty="0" err="1">
                <a:cs typeface="Calibri"/>
              </a:rPr>
              <a:t>part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a </a:t>
            </a:r>
            <a:r>
              <a:rPr lang="sr-Latn-RS" dirty="0" err="1">
                <a:cs typeface="Calibri"/>
              </a:rPr>
              <a:t>unique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system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Republic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Serbia</a:t>
            </a:r>
            <a:r>
              <a:rPr lang="sr-Latn-RS" dirty="0">
                <a:cs typeface="Calibri"/>
              </a:rPr>
              <a:t>. </a:t>
            </a:r>
            <a:r>
              <a:rPr lang="sr-Latn-RS" dirty="0" err="1">
                <a:cs typeface="Calibri"/>
              </a:rPr>
              <a:t>It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functions</a:t>
            </a:r>
            <a:r>
              <a:rPr lang="sr-Latn-RS" dirty="0">
                <a:cs typeface="Calibri"/>
              </a:rPr>
              <a:t> on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bases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within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framework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Constitution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laws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other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regulations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general </a:t>
            </a:r>
            <a:r>
              <a:rPr lang="sr-Latn-RS" dirty="0" err="1">
                <a:cs typeface="Calibri"/>
              </a:rPr>
              <a:t>acts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national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strategy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defense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strategy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defined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security-intelligence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policy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Republic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Serbia</a:t>
            </a:r>
            <a:r>
              <a:rPr lang="sr-Latn-RS" dirty="0">
                <a:cs typeface="Calibri"/>
              </a:rPr>
              <a:t>. </a:t>
            </a:r>
            <a:r>
              <a:rPr lang="sr-Latn-RS" dirty="0" err="1">
                <a:cs typeface="Calibri"/>
              </a:rPr>
              <a:t>Competences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Security-Information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Agency</a:t>
            </a:r>
            <a:r>
              <a:rPr lang="sr-Latn-RS" dirty="0">
                <a:cs typeface="Calibri"/>
              </a:rPr>
              <a:t> are : -</a:t>
            </a:r>
            <a:r>
              <a:rPr lang="sr-Latn-RS" dirty="0" err="1">
                <a:cs typeface="Calibri"/>
              </a:rPr>
              <a:t>protection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Republic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Serbia</a:t>
            </a:r>
            <a:r>
              <a:rPr lang="sr-Latn-RS" dirty="0">
                <a:cs typeface="Calibri"/>
              </a:rPr>
              <a:t>; -</a:t>
            </a:r>
            <a:r>
              <a:rPr lang="sr-Latn-RS" dirty="0" err="1">
                <a:cs typeface="Calibri"/>
              </a:rPr>
              <a:t>research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gathering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processing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assessment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</a:t>
            </a:r>
            <a:r>
              <a:rPr lang="sr-Latn-RS" dirty="0">
                <a:cs typeface="Calibri"/>
              </a:rPr>
              <a:t>-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data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findings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significant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for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Republic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Serbia</a:t>
            </a:r>
            <a:r>
              <a:rPr lang="sr-Latn-RS" dirty="0">
                <a:cs typeface="Calibri"/>
              </a:rPr>
              <a:t>, as </a:t>
            </a:r>
            <a:r>
              <a:rPr lang="sr-Latn-RS" dirty="0" err="1">
                <a:cs typeface="Calibri"/>
              </a:rPr>
              <a:t>well</a:t>
            </a:r>
            <a:r>
              <a:rPr lang="sr-Latn-RS" dirty="0">
                <a:cs typeface="Calibri"/>
              </a:rPr>
              <a:t> as </a:t>
            </a:r>
            <a:r>
              <a:rPr lang="sr-Latn-RS" dirty="0" err="1">
                <a:cs typeface="Calibri"/>
              </a:rPr>
              <a:t>informing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relevant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state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authorities</a:t>
            </a:r>
            <a:r>
              <a:rPr lang="sr-Latn-RS" dirty="0">
                <a:cs typeface="Calibri"/>
              </a:rPr>
              <a:t> on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said</a:t>
            </a:r>
            <a:r>
              <a:rPr lang="sr-Latn-RS">
                <a:cs typeface="Calibri"/>
              </a:rPr>
              <a:t> data... </a:t>
            </a:r>
            <a:endParaRPr lang="sr-Latn-RS"/>
          </a:p>
        </p:txBody>
      </p:sp>
      <p:pic>
        <p:nvPicPr>
          <p:cNvPr id="4" name="Slika 4" descr="BIA_emblem.jpg">
            <a:extLst>
              <a:ext uri="{FF2B5EF4-FFF2-40B4-BE49-F238E27FC236}">
                <a16:creationId xmlns:a16="http://schemas.microsoft.com/office/drawing/2014/main" id="{5FC74F37-A583-4D61-8B01-B763848B3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3300" y="2333625"/>
            <a:ext cx="3668588" cy="366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046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3FB5FEE-E4B8-41EB-BFE3-FB55D536C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>
                <a:cs typeface="Calibri Light"/>
              </a:rPr>
              <a:t>Secret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intelligence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service</a:t>
            </a:r>
            <a:r>
              <a:rPr lang="sr-Latn-RS" dirty="0">
                <a:cs typeface="Calibri Light"/>
              </a:rPr>
              <a:t> UK, MI6 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ED5AB31E-6898-48EB-95C7-54C893AD9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41538"/>
            <a:ext cx="5836355" cy="4065288"/>
          </a:xfrm>
        </p:spPr>
        <p:txBody>
          <a:bodyPr/>
          <a:lstStyle/>
          <a:p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Secret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Service</a:t>
            </a:r>
            <a:r>
              <a:rPr lang="sr-Latn-RS" dirty="0">
                <a:cs typeface="Calibri"/>
              </a:rPr>
              <a:t> (SIS), </a:t>
            </a:r>
            <a:r>
              <a:rPr lang="sr-Latn-RS" dirty="0" err="1">
                <a:cs typeface="Calibri"/>
              </a:rPr>
              <a:t>commonly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known</a:t>
            </a:r>
            <a:r>
              <a:rPr lang="sr-Latn-RS" dirty="0">
                <a:cs typeface="Calibri"/>
              </a:rPr>
              <a:t> as MI6, is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foreign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service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government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United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Kingdom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tasked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mainly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with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covert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overseas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collection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analysis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human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(HUMINT) in </a:t>
            </a:r>
            <a:r>
              <a:rPr lang="sr-Latn-RS" dirty="0" err="1">
                <a:cs typeface="Calibri"/>
              </a:rPr>
              <a:t>support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UK's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national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</a:t>
            </a:r>
            <a:r>
              <a:rPr lang="sr-Latn-RS" dirty="0">
                <a:cs typeface="Calibri"/>
              </a:rPr>
              <a:t>. SIS is a </a:t>
            </a:r>
            <a:r>
              <a:rPr lang="sr-Latn-RS" dirty="0" err="1">
                <a:cs typeface="Calibri"/>
              </a:rPr>
              <a:t>member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country's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community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its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Chief</a:t>
            </a:r>
            <a:r>
              <a:rPr lang="sr-Latn-RS" dirty="0">
                <a:cs typeface="Calibri"/>
              </a:rPr>
              <a:t> is </a:t>
            </a:r>
            <a:r>
              <a:rPr lang="sr-Latn-RS" dirty="0" err="1">
                <a:cs typeface="Calibri"/>
              </a:rPr>
              <a:t>accountable</a:t>
            </a:r>
            <a:r>
              <a:rPr lang="sr-Latn-RS" dirty="0">
                <a:cs typeface="Calibri"/>
              </a:rPr>
              <a:t> to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country's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Foreign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Secretary</a:t>
            </a:r>
            <a:r>
              <a:rPr lang="sr-Latn-RS" dirty="0">
                <a:cs typeface="Calibri"/>
              </a:rPr>
              <a:t>.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stated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priority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roles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SIS are </a:t>
            </a:r>
            <a:r>
              <a:rPr lang="sr-Latn-RS" dirty="0" err="1">
                <a:cs typeface="Calibri"/>
              </a:rPr>
              <a:t>counter-terrorism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counter-proliferation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providing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in </a:t>
            </a:r>
            <a:r>
              <a:rPr lang="sr-Latn-RS" dirty="0" err="1">
                <a:cs typeface="Calibri"/>
              </a:rPr>
              <a:t>support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cyber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security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supporting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stability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overseas</a:t>
            </a:r>
            <a:r>
              <a:rPr lang="sr-Latn-RS" dirty="0">
                <a:cs typeface="Calibri"/>
              </a:rPr>
              <a:t> to </a:t>
            </a:r>
            <a:r>
              <a:rPr lang="sr-Latn-RS" dirty="0" err="1">
                <a:cs typeface="Calibri"/>
              </a:rPr>
              <a:t>disrupt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terrorism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other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criminal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activities</a:t>
            </a:r>
            <a:r>
              <a:rPr lang="sr-Latn-RS" dirty="0">
                <a:cs typeface="Calibri"/>
              </a:rPr>
              <a:t>. </a:t>
            </a:r>
            <a:endParaRPr lang="sr-Latn-RS" dirty="0"/>
          </a:p>
        </p:txBody>
      </p:sp>
      <p:pic>
        <p:nvPicPr>
          <p:cNvPr id="4" name="Slika 4" descr="Secret_Intelligence_Service_logo.svg.png">
            <a:extLst>
              <a:ext uri="{FF2B5EF4-FFF2-40B4-BE49-F238E27FC236}">
                <a16:creationId xmlns:a16="http://schemas.microsoft.com/office/drawing/2014/main" id="{FD3128E0-6171-41B7-A763-30D52DD3F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700" y="3200400"/>
            <a:ext cx="5570900" cy="156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20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9DD887C-13D3-46F9-B52C-C2EB868B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>
                <a:cs typeface="Calibri Light"/>
              </a:rPr>
              <a:t>National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Intelligence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Service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Greece</a:t>
            </a:r>
            <a:r>
              <a:rPr lang="sr-Latn-RS" dirty="0">
                <a:cs typeface="Calibri Light"/>
              </a:rPr>
              <a:t>, NIS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B17EEB62-89E6-437F-8D2D-1238C168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41538"/>
            <a:ext cx="5485817" cy="3978320"/>
          </a:xfrm>
        </p:spPr>
        <p:txBody>
          <a:bodyPr/>
          <a:lstStyle/>
          <a:p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National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Service</a:t>
            </a:r>
            <a:r>
              <a:rPr lang="sr-Latn-RS" dirty="0">
                <a:cs typeface="Calibri"/>
              </a:rPr>
              <a:t> (NIS) is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national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agency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Greece</a:t>
            </a:r>
            <a:r>
              <a:rPr lang="sr-Latn-RS" dirty="0">
                <a:cs typeface="Calibri"/>
              </a:rPr>
              <a:t>. </a:t>
            </a:r>
            <a:r>
              <a:rPr lang="sr-Latn-RS" dirty="0" err="1">
                <a:cs typeface="Calibri"/>
              </a:rPr>
              <a:t>Originally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modeled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after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United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States</a:t>
            </a:r>
            <a:r>
              <a:rPr lang="sr-Latn-RS" dirty="0">
                <a:cs typeface="Calibri"/>
              </a:rPr>
              <a:t> Central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Agency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it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was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established</a:t>
            </a:r>
            <a:r>
              <a:rPr lang="sr-Latn-RS" dirty="0">
                <a:cs typeface="Calibri"/>
              </a:rPr>
              <a:t> in 1953 as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Central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Service</a:t>
            </a:r>
            <a:r>
              <a:rPr lang="sr-Latn-RS" dirty="0">
                <a:cs typeface="Calibri"/>
              </a:rPr>
              <a:t> (CIS), </a:t>
            </a:r>
            <a:r>
              <a:rPr lang="sr-Latn-RS" dirty="0" err="1">
                <a:cs typeface="Calibri"/>
              </a:rPr>
              <a:t>specializing</a:t>
            </a:r>
            <a:r>
              <a:rPr lang="sr-Latn-RS" dirty="0">
                <a:cs typeface="Calibri"/>
              </a:rPr>
              <a:t> in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gathering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counterintelligence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activities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securing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sensitive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state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communications</a:t>
            </a:r>
            <a:r>
              <a:rPr lang="sr-Latn-RS" dirty="0">
                <a:cs typeface="Calibri"/>
              </a:rPr>
              <a:t>. As </a:t>
            </a:r>
            <a:r>
              <a:rPr lang="sr-Latn-RS" dirty="0" err="1">
                <a:cs typeface="Calibri"/>
              </a:rPr>
              <a:t>Greece's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primary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intelligence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agency</a:t>
            </a:r>
            <a:r>
              <a:rPr lang="sr-Latn-RS" dirty="0">
                <a:cs typeface="Calibri"/>
              </a:rPr>
              <a:t>, NIS is </a:t>
            </a:r>
            <a:r>
              <a:rPr lang="sr-Latn-RS" dirty="0" err="1">
                <a:cs typeface="Calibri"/>
              </a:rPr>
              <a:t>responsible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for</a:t>
            </a:r>
            <a:r>
              <a:rPr lang="sr-Latn-RS" dirty="0">
                <a:cs typeface="Calibri"/>
              </a:rPr>
              <a:t> a </a:t>
            </a:r>
            <a:r>
              <a:rPr lang="sr-Latn-RS" dirty="0" err="1">
                <a:cs typeface="Calibri"/>
              </a:rPr>
              <a:t>range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domestic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foreign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matters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ranging</a:t>
            </a:r>
            <a:r>
              <a:rPr lang="sr-Latn-RS" dirty="0">
                <a:cs typeface="Calibri"/>
              </a:rPr>
              <a:t> from </a:t>
            </a:r>
            <a:r>
              <a:rPr lang="sr-Latn-RS" dirty="0" err="1">
                <a:cs typeface="Calibri"/>
              </a:rPr>
              <a:t>criminal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activities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civil </a:t>
            </a:r>
            <a:r>
              <a:rPr lang="sr-Latn-RS" dirty="0" err="1">
                <a:cs typeface="Calibri"/>
              </a:rPr>
              <a:t>rights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violations</a:t>
            </a:r>
            <a:r>
              <a:rPr lang="sr-Latn-RS" dirty="0">
                <a:cs typeface="Calibri"/>
              </a:rPr>
              <a:t>, to </a:t>
            </a:r>
            <a:r>
              <a:rPr lang="sr-Latn-RS" dirty="0" err="1">
                <a:cs typeface="Calibri"/>
              </a:rPr>
              <a:t>terrorism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espionage</a:t>
            </a:r>
            <a:r>
              <a:rPr lang="sr-Latn-RS" dirty="0">
                <a:cs typeface="Calibri"/>
              </a:rPr>
              <a:t>.</a:t>
            </a:r>
            <a:endParaRPr lang="sr-Latn-RS" dirty="0"/>
          </a:p>
        </p:txBody>
      </p:sp>
      <p:pic>
        <p:nvPicPr>
          <p:cNvPr id="4" name="Slika 4" descr="125px-EYP-logo.jpg">
            <a:extLst>
              <a:ext uri="{FF2B5EF4-FFF2-40B4-BE49-F238E27FC236}">
                <a16:creationId xmlns:a16="http://schemas.microsoft.com/office/drawing/2014/main" id="{F2207E48-AB7B-4D68-88FB-14976D230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275" y="2590800"/>
            <a:ext cx="3140663" cy="316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238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6497A69-5E9E-42C6-9056-61F3003BA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125" y="342900"/>
            <a:ext cx="10131425" cy="1456267"/>
          </a:xfrm>
        </p:spPr>
        <p:txBody>
          <a:bodyPr/>
          <a:lstStyle/>
          <a:p>
            <a:r>
              <a:rPr lang="sr-Latn-RS" dirty="0">
                <a:cs typeface="Calibri Light"/>
              </a:rPr>
              <a:t>PROJECT SCHEDULE GANTT CHART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90C39F3F-D45C-4B2B-BFB9-222BA706E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75" y="3705225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sr-Latn-RS" sz="1400" dirty="0" err="1">
                <a:cs typeface="Calibri"/>
              </a:rPr>
              <a:t>The</a:t>
            </a:r>
            <a:r>
              <a:rPr lang="sr-Latn-RS" sz="1400" dirty="0">
                <a:cs typeface="Calibri"/>
              </a:rPr>
              <a:t> </a:t>
            </a:r>
            <a:r>
              <a:rPr lang="sr-Latn-RS" sz="1400" dirty="0" err="1">
                <a:cs typeface="Calibri"/>
              </a:rPr>
              <a:t>project</a:t>
            </a:r>
            <a:r>
              <a:rPr lang="sr-Latn-RS" sz="1400" dirty="0">
                <a:cs typeface="Calibri"/>
              </a:rPr>
              <a:t> is </a:t>
            </a:r>
            <a:r>
              <a:rPr lang="sr-Latn-RS" sz="1400" dirty="0" err="1">
                <a:cs typeface="Calibri"/>
              </a:rPr>
              <a:t>organized</a:t>
            </a:r>
            <a:r>
              <a:rPr lang="sr-Latn-RS" sz="1400" dirty="0">
                <a:cs typeface="Calibri"/>
              </a:rPr>
              <a:t> in 5 </a:t>
            </a:r>
            <a:r>
              <a:rPr lang="sr-Latn-RS" sz="1400" dirty="0" err="1">
                <a:cs typeface="Calibri"/>
              </a:rPr>
              <a:t>work</a:t>
            </a:r>
            <a:r>
              <a:rPr lang="sr-Latn-RS" sz="1400" dirty="0">
                <a:cs typeface="Calibri"/>
              </a:rPr>
              <a:t> </a:t>
            </a:r>
            <a:r>
              <a:rPr lang="sr-Latn-RS" sz="1400" dirty="0" err="1">
                <a:cs typeface="Calibri"/>
              </a:rPr>
              <a:t>packages</a:t>
            </a:r>
            <a:r>
              <a:rPr lang="sr-Latn-RS" sz="1400" dirty="0">
                <a:cs typeface="Calibri"/>
              </a:rPr>
              <a:t>:</a:t>
            </a:r>
          </a:p>
          <a:p>
            <a:pPr>
              <a:buClr>
                <a:srgbClr val="FFFFFF"/>
              </a:buClr>
            </a:pPr>
            <a:r>
              <a:rPr lang="sr-Latn-RS" sz="1400" dirty="0">
                <a:cs typeface="Calibri"/>
              </a:rPr>
              <a:t> WP0 Project management</a:t>
            </a:r>
          </a:p>
          <a:p>
            <a:pPr>
              <a:buClr>
                <a:srgbClr val="FFFFFF"/>
              </a:buClr>
            </a:pPr>
            <a:r>
              <a:rPr lang="sr-Latn-RS" sz="1400" dirty="0">
                <a:cs typeface="Calibri"/>
              </a:rPr>
              <a:t> WP1 </a:t>
            </a:r>
            <a:r>
              <a:rPr lang="sr-Latn-RS" sz="1400" dirty="0" err="1">
                <a:cs typeface="Calibri"/>
              </a:rPr>
              <a:t>Making</a:t>
            </a:r>
            <a:r>
              <a:rPr lang="sr-Latn-RS" sz="1400" dirty="0">
                <a:cs typeface="Calibri"/>
              </a:rPr>
              <a:t> </a:t>
            </a:r>
            <a:r>
              <a:rPr lang="sr-Latn-RS" sz="1400" dirty="0" err="1">
                <a:cs typeface="Calibri"/>
              </a:rPr>
              <a:t>drones</a:t>
            </a:r>
            <a:endParaRPr lang="sr-Latn-RS" sz="1400" dirty="0"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sr-Latn-RS" sz="1400" dirty="0">
                <a:cs typeface="Calibri"/>
              </a:rPr>
              <a:t> WP2 </a:t>
            </a:r>
            <a:r>
              <a:rPr lang="sr-Latn-RS" sz="1400" dirty="0" err="1">
                <a:cs typeface="Calibri"/>
              </a:rPr>
              <a:t>Designing</a:t>
            </a:r>
            <a:r>
              <a:rPr lang="sr-Latn-RS" sz="1400" dirty="0">
                <a:cs typeface="Calibri"/>
              </a:rPr>
              <a:t> </a:t>
            </a:r>
            <a:r>
              <a:rPr lang="sr-Latn-RS" sz="1400" dirty="0" err="1">
                <a:cs typeface="Calibri"/>
              </a:rPr>
              <a:t>an</a:t>
            </a:r>
            <a:r>
              <a:rPr lang="sr-Latn-RS" sz="1400" dirty="0">
                <a:cs typeface="Calibri"/>
              </a:rPr>
              <a:t> </a:t>
            </a:r>
            <a:r>
              <a:rPr lang="sr-Latn-RS" sz="1400" dirty="0" err="1">
                <a:cs typeface="Calibri"/>
              </a:rPr>
              <a:t>algorithm</a:t>
            </a:r>
            <a:r>
              <a:rPr lang="sr-Latn-RS" sz="1400" dirty="0">
                <a:cs typeface="Calibri"/>
              </a:rPr>
              <a:t> </a:t>
            </a:r>
          </a:p>
          <a:p>
            <a:pPr>
              <a:buClr>
                <a:srgbClr val="FFFFFF"/>
              </a:buClr>
            </a:pPr>
            <a:r>
              <a:rPr lang="sr-Latn-RS" sz="1400" dirty="0">
                <a:cs typeface="Calibri"/>
              </a:rPr>
              <a:t>WP3 </a:t>
            </a:r>
            <a:r>
              <a:rPr lang="sr-Latn-RS" sz="1400" dirty="0" err="1">
                <a:cs typeface="Calibri"/>
              </a:rPr>
              <a:t>Implementation</a:t>
            </a:r>
            <a:endParaRPr lang="sr-Latn-RS" sz="1400" dirty="0"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sr-Latn-RS" sz="1400" dirty="0">
                <a:cs typeface="Calibri"/>
              </a:rPr>
              <a:t> WP4 </a:t>
            </a:r>
            <a:r>
              <a:rPr lang="sr-Latn-RS" sz="1400" dirty="0" err="1">
                <a:cs typeface="Calibri"/>
              </a:rPr>
              <a:t>Testing</a:t>
            </a:r>
            <a:r>
              <a:rPr lang="sr-Latn-RS" sz="1400" dirty="0">
                <a:cs typeface="Calibri"/>
              </a:rPr>
              <a:t> in </a:t>
            </a:r>
            <a:r>
              <a:rPr lang="sr-Latn-RS" sz="1400" dirty="0" err="1">
                <a:cs typeface="Calibri"/>
              </a:rPr>
              <a:t>real-life</a:t>
            </a:r>
            <a:r>
              <a:rPr lang="sr-Latn-RS" sz="1400" dirty="0">
                <a:cs typeface="Calibri"/>
              </a:rPr>
              <a:t> sce</a:t>
            </a:r>
            <a:r>
              <a:rPr lang="sr-Latn-RS" dirty="0">
                <a:cs typeface="Calibri"/>
              </a:rPr>
              <a:t>nario</a:t>
            </a:r>
          </a:p>
        </p:txBody>
      </p:sp>
      <p:pic>
        <p:nvPicPr>
          <p:cNvPr id="6" name="Slika 6" descr="grantScreanshot.png">
            <a:extLst>
              <a:ext uri="{FF2B5EF4-FFF2-40B4-BE49-F238E27FC236}">
                <a16:creationId xmlns:a16="http://schemas.microsoft.com/office/drawing/2014/main" id="{C76A0339-CC03-4797-B9A7-3E1669F2A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1343025"/>
            <a:ext cx="10666413" cy="304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876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657EF3A-133D-431A-8F3E-10AF8ABF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486025"/>
            <a:ext cx="10131425" cy="1456267"/>
          </a:xfrm>
        </p:spPr>
        <p:txBody>
          <a:bodyPr/>
          <a:lstStyle/>
          <a:p>
            <a:r>
              <a:rPr lang="sr-Latn-RS" dirty="0">
                <a:cs typeface="Calibri Light"/>
              </a:rPr>
              <a:t>WORK PACKAGE LIST</a:t>
            </a:r>
            <a:endParaRPr lang="sr-Latn-RS" dirty="0"/>
          </a:p>
        </p:txBody>
      </p:sp>
      <p:pic>
        <p:nvPicPr>
          <p:cNvPr id="4" name="Slika 4" descr="Screenshot_1.png">
            <a:extLst>
              <a:ext uri="{FF2B5EF4-FFF2-40B4-BE49-F238E27FC236}">
                <a16:creationId xmlns:a16="http://schemas.microsoft.com/office/drawing/2014/main" id="{96800767-00C2-48E0-9D28-5B2761167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9175" y="133350"/>
            <a:ext cx="7169501" cy="652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20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DA79F24-8D53-464F-8DC0-B54B696F7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050" y="28575"/>
            <a:ext cx="10131425" cy="1456267"/>
          </a:xfrm>
        </p:spPr>
        <p:txBody>
          <a:bodyPr/>
          <a:lstStyle/>
          <a:p>
            <a:r>
              <a:rPr lang="sr-Latn-RS" dirty="0">
                <a:cs typeface="Calibri Light"/>
              </a:rPr>
              <a:t>LIST </a:t>
            </a:r>
            <a:r>
              <a:rPr lang="sr-Latn-RS" dirty="0" err="1">
                <a:cs typeface="Calibri Light"/>
              </a:rPr>
              <a:t>of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Deliverables</a:t>
            </a:r>
            <a:endParaRPr lang="sr-Latn-RS" dirty="0" err="1"/>
          </a:p>
        </p:txBody>
      </p:sp>
      <p:pic>
        <p:nvPicPr>
          <p:cNvPr id="4" name="Slika 4" descr="deliverables.png">
            <a:extLst>
              <a:ext uri="{FF2B5EF4-FFF2-40B4-BE49-F238E27FC236}">
                <a16:creationId xmlns:a16="http://schemas.microsoft.com/office/drawing/2014/main" id="{F10CC793-7095-421C-8094-AE1196389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9050" y="1414552"/>
            <a:ext cx="6150190" cy="5403850"/>
          </a:xfrm>
          <a:prstGeom prst="rect">
            <a:avLst/>
          </a:prstGeom>
        </p:spPr>
      </p:pic>
      <p:pic>
        <p:nvPicPr>
          <p:cNvPr id="6" name="Slika 6" descr="deliverables2.png">
            <a:extLst>
              <a:ext uri="{FF2B5EF4-FFF2-40B4-BE49-F238E27FC236}">
                <a16:creationId xmlns:a16="http://schemas.microsoft.com/office/drawing/2014/main" id="{C3420204-C462-48EF-AD35-ACCB51DAA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423359"/>
            <a:ext cx="5783263" cy="544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32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37D5D78-3BCB-4BF3-A78E-B0B712F65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425" y="2695575"/>
            <a:ext cx="10131425" cy="1456267"/>
          </a:xfrm>
        </p:spPr>
        <p:txBody>
          <a:bodyPr/>
          <a:lstStyle/>
          <a:p>
            <a:r>
              <a:rPr lang="sr-Latn-RS" dirty="0">
                <a:cs typeface="Calibri Light"/>
              </a:rPr>
              <a:t>MILESTONES</a:t>
            </a:r>
            <a:endParaRPr lang="sr-Latn-RS" dirty="0"/>
          </a:p>
        </p:txBody>
      </p:sp>
      <p:pic>
        <p:nvPicPr>
          <p:cNvPr id="4" name="Slika 4" descr="milestones.png">
            <a:extLst>
              <a:ext uri="{FF2B5EF4-FFF2-40B4-BE49-F238E27FC236}">
                <a16:creationId xmlns:a16="http://schemas.microsoft.com/office/drawing/2014/main" id="{03011627-47D2-4A70-987A-CE27F98D3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4325" y="228600"/>
            <a:ext cx="7835508" cy="64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38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444F623-3956-4759-B3AE-6D18590EC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cs typeface="Calibri Light"/>
              </a:rPr>
              <a:t>WHEN THE PROJECT IS OVER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E393D9BA-BB2C-4224-80ED-22D061A6C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sz="3200" dirty="0">
                <a:latin typeface="Calibri"/>
                <a:cs typeface="Calibri"/>
              </a:rPr>
              <a:t>In agreement with the government project will participate in business forums</a:t>
            </a:r>
          </a:p>
          <a:p>
            <a:pPr>
              <a:buClr>
                <a:srgbClr val="FFFFFF"/>
              </a:buClr>
            </a:pPr>
            <a:r>
              <a:rPr lang="en" sz="3200" dirty="0">
                <a:latin typeface="Calibri"/>
                <a:cs typeface="Calibri"/>
              </a:rPr>
              <a:t>All countries will be able to </a:t>
            </a:r>
            <a:r>
              <a:rPr lang="en" sz="3200" dirty="0" err="1">
                <a:latin typeface="Calibri"/>
                <a:cs typeface="Calibri"/>
              </a:rPr>
              <a:t>purcharge</a:t>
            </a:r>
            <a:r>
              <a:rPr lang="en" sz="3200" dirty="0">
                <a:latin typeface="Calibri"/>
                <a:cs typeface="Calibri"/>
              </a:rPr>
              <a:t> this system and cutdown risk of terrorist attacks</a:t>
            </a:r>
          </a:p>
          <a:p>
            <a:pPr>
              <a:buClr>
                <a:srgbClr val="FFFFFF"/>
              </a:buClr>
            </a:pPr>
            <a:r>
              <a:rPr lang="en" sz="3200" dirty="0">
                <a:latin typeface="Calibri"/>
                <a:cs typeface="Calibri"/>
              </a:rPr>
              <a:t>System will be more powerful with his expansion in many countries</a:t>
            </a:r>
          </a:p>
        </p:txBody>
      </p:sp>
    </p:spTree>
    <p:extLst>
      <p:ext uri="{BB962C8B-B14F-4D97-AF65-F5344CB8AC3E}">
        <p14:creationId xmlns:p14="http://schemas.microsoft.com/office/powerpoint/2010/main" val="366184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E76FB09-4A7B-40BB-B3E5-446C48750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cs typeface="Calibri Light"/>
              </a:rPr>
              <a:t>H2020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31ABAEA4-D3F3-4567-BA0C-5639B1DF9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sz="2400" dirty="0">
                <a:cs typeface="Calibri"/>
              </a:rPr>
              <a:t>Project </a:t>
            </a:r>
            <a:r>
              <a:rPr lang="sr-Latn-RS" sz="2400" dirty="0" err="1">
                <a:cs typeface="Calibri"/>
              </a:rPr>
              <a:t>type</a:t>
            </a:r>
            <a:r>
              <a:rPr lang="sr-Latn-RS" sz="2400" dirty="0">
                <a:cs typeface="Calibri"/>
              </a:rPr>
              <a:t>: STREP</a:t>
            </a:r>
          </a:p>
          <a:p>
            <a:pPr>
              <a:buClr>
                <a:srgbClr val="FFFFFF"/>
              </a:buClr>
            </a:pPr>
            <a:r>
              <a:rPr lang="sr-Latn-RS" sz="2400" dirty="0">
                <a:cs typeface="Calibri"/>
              </a:rPr>
              <a:t>Project </a:t>
            </a:r>
            <a:r>
              <a:rPr lang="sr-Latn-RS" sz="2400" err="1">
                <a:cs typeface="Calibri"/>
              </a:rPr>
              <a:t>length</a:t>
            </a:r>
            <a:r>
              <a:rPr lang="sr-Latn-RS" sz="2400" dirty="0">
                <a:cs typeface="Calibri"/>
              </a:rPr>
              <a:t>: 1 </a:t>
            </a:r>
            <a:r>
              <a:rPr lang="sr-Latn-RS" sz="2400" err="1">
                <a:cs typeface="Calibri"/>
              </a:rPr>
              <a:t>year</a:t>
            </a:r>
            <a:endParaRPr lang="sr-Latn-RS" sz="2400"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sr-Latn-RS" sz="2400" err="1">
                <a:cs typeface="Calibri"/>
              </a:rPr>
              <a:t>Short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description</a:t>
            </a:r>
            <a:r>
              <a:rPr lang="sr-Latn-RS" sz="2400" dirty="0">
                <a:cs typeface="Calibri"/>
              </a:rPr>
              <a:t>:</a:t>
            </a:r>
          </a:p>
          <a:p>
            <a:pPr marL="0" indent="0">
              <a:buClr>
                <a:srgbClr val="FFFFFF"/>
              </a:buClr>
              <a:buNone/>
            </a:pPr>
            <a:r>
              <a:rPr lang="sr-Latn-RS" sz="2400" dirty="0">
                <a:cs typeface="Calibri"/>
              </a:rPr>
              <a:t>               </a:t>
            </a:r>
            <a:r>
              <a:rPr lang="sr-Latn-RS" sz="2400" err="1">
                <a:cs typeface="Calibri"/>
              </a:rPr>
              <a:t>Terrorist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takedown</a:t>
            </a:r>
            <a:r>
              <a:rPr lang="sr-Latn-RS" sz="2400" dirty="0">
                <a:cs typeface="Calibri"/>
              </a:rPr>
              <a:t> is </a:t>
            </a:r>
            <a:r>
              <a:rPr lang="sr-Latn-RS" sz="2400" err="1">
                <a:cs typeface="Calibri"/>
              </a:rPr>
              <a:t>information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system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which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with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use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of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drones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take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picture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of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peoples</a:t>
            </a:r>
            <a:r>
              <a:rPr lang="sr-Latn-RS" sz="2400" dirty="0">
                <a:cs typeface="Calibri"/>
              </a:rPr>
              <a:t> on </a:t>
            </a:r>
            <a:r>
              <a:rPr lang="sr-Latn-RS" sz="2400" err="1">
                <a:cs typeface="Calibri"/>
              </a:rPr>
              <a:t>events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and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proccessing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pictures</a:t>
            </a:r>
            <a:r>
              <a:rPr lang="sr-Latn-RS" sz="2400" dirty="0">
                <a:cs typeface="Calibri"/>
              </a:rPr>
              <a:t>, </a:t>
            </a:r>
            <a:r>
              <a:rPr lang="sr-Latn-RS" sz="2400" err="1">
                <a:cs typeface="Calibri"/>
              </a:rPr>
              <a:t>with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use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of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artificial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inteligence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and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machine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learning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algorithms</a:t>
            </a:r>
            <a:r>
              <a:rPr lang="sr-Latn-RS" sz="2400" dirty="0">
                <a:cs typeface="Calibri"/>
              </a:rPr>
              <a:t>, </a:t>
            </a:r>
            <a:r>
              <a:rPr lang="sr-Latn-RS" sz="2400" err="1">
                <a:cs typeface="Calibri"/>
              </a:rPr>
              <a:t>and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anylizing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if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there</a:t>
            </a:r>
            <a:r>
              <a:rPr lang="sr-Latn-RS" sz="2400" dirty="0">
                <a:cs typeface="Calibri"/>
              </a:rPr>
              <a:t> is </a:t>
            </a:r>
            <a:r>
              <a:rPr lang="sr-Latn-RS" sz="2400" err="1">
                <a:cs typeface="Calibri"/>
              </a:rPr>
              <a:t>suspicious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err="1">
                <a:cs typeface="Calibri"/>
              </a:rPr>
              <a:t>people</a:t>
            </a:r>
            <a:r>
              <a:rPr lang="sr-Latn-RS" sz="2400" dirty="0">
                <a:cs typeface="Calibr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78893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5B60CF8-6753-4E92-ACDC-186912A89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>
                <a:cs typeface="Calibri Light"/>
              </a:rPr>
              <a:t>THank</a:t>
            </a:r>
            <a:r>
              <a:rPr lang="sr-Latn-RS" dirty="0">
                <a:cs typeface="Calibri Light"/>
              </a:rPr>
              <a:t> </a:t>
            </a:r>
            <a:r>
              <a:rPr lang="sr-Latn-RS" dirty="0" err="1">
                <a:cs typeface="Calibri Light"/>
              </a:rPr>
              <a:t>you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for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your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attention</a:t>
            </a:r>
            <a:r>
              <a:rPr lang="sr-Latn-RS" dirty="0">
                <a:cs typeface="Calibri Light"/>
              </a:rPr>
              <a:t>!</a:t>
            </a:r>
            <a:endParaRPr lang="sr-Latn-RS" dirty="0"/>
          </a:p>
        </p:txBody>
      </p:sp>
      <p:pic>
        <p:nvPicPr>
          <p:cNvPr id="4" name="Slika 4" descr="funny.jpg">
            <a:extLst>
              <a:ext uri="{FF2B5EF4-FFF2-40B4-BE49-F238E27FC236}">
                <a16:creationId xmlns:a16="http://schemas.microsoft.com/office/drawing/2014/main" id="{25940489-980C-471B-A99B-3B78AD121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6450" y="2095500"/>
            <a:ext cx="7260905" cy="438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76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58429B7-3888-49FC-922A-DA0DE7600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cs typeface="Calibri Light"/>
              </a:rPr>
              <a:t>TERRORIST ATTACKS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5747C97B-C772-40D8-85E0-7E7B39374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sz="3200" dirty="0">
                <a:solidFill>
                  <a:srgbClr val="FF0000"/>
                </a:solidFill>
                <a:cs typeface="Calibri"/>
              </a:rPr>
              <a:t>ATTENTION!!!</a:t>
            </a:r>
          </a:p>
          <a:p>
            <a:pPr>
              <a:buClr>
                <a:srgbClr val="FFFFFF"/>
              </a:buClr>
            </a:pPr>
            <a:r>
              <a:rPr lang="sr-Latn-RS" sz="3200" dirty="0">
                <a:solidFill>
                  <a:srgbClr val="FF0000"/>
                </a:solidFill>
                <a:cs typeface="Calibri"/>
              </a:rPr>
              <a:t>FOLLOWING PICTURES CONTAIN DISTURBING CONTENTS</a:t>
            </a:r>
          </a:p>
        </p:txBody>
      </p:sp>
    </p:spTree>
    <p:extLst>
      <p:ext uri="{BB962C8B-B14F-4D97-AF65-F5344CB8AC3E}">
        <p14:creationId xmlns:p14="http://schemas.microsoft.com/office/powerpoint/2010/main" val="584552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069FE74-B2EA-4641-8489-0500EBA18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Spain</a:t>
            </a:r>
            <a:r>
              <a:rPr lang="sr-Latn-RS" dirty="0"/>
              <a:t> </a:t>
            </a:r>
            <a:r>
              <a:rPr lang="sr-Latn-RS" dirty="0" err="1"/>
              <a:t>terror</a:t>
            </a:r>
            <a:r>
              <a:rPr lang="sr-Latn-RS" dirty="0"/>
              <a:t> </a:t>
            </a:r>
            <a:r>
              <a:rPr lang="sr-Latn-RS" dirty="0" err="1"/>
              <a:t>attacks</a:t>
            </a:r>
            <a:r>
              <a:rPr lang="sr-Latn-RS" dirty="0"/>
              <a:t>: 13 </a:t>
            </a:r>
            <a:r>
              <a:rPr lang="sr-Latn-RS" dirty="0" err="1"/>
              <a:t>killed</a:t>
            </a:r>
            <a:r>
              <a:rPr lang="sr-Latn-RS" dirty="0"/>
              <a:t> </a:t>
            </a:r>
            <a:r>
              <a:rPr lang="sr-Latn-RS" dirty="0" err="1"/>
              <a:t>and</a:t>
            </a:r>
            <a:r>
              <a:rPr lang="sr-Latn-RS" dirty="0"/>
              <a:t> 100 </a:t>
            </a:r>
            <a:r>
              <a:rPr lang="sr-Latn-RS" dirty="0" err="1"/>
              <a:t>injured</a:t>
            </a:r>
          </a:p>
          <a:p>
            <a:r>
              <a:rPr lang="sr-Latn-RS" sz="1400" dirty="0">
                <a:cs typeface="Calibri Light"/>
              </a:rPr>
              <a:t>(</a:t>
            </a:r>
            <a:r>
              <a:rPr lang="sr-Latn-RS" sz="1400" dirty="0" err="1">
                <a:cs typeface="Calibri Light"/>
              </a:rPr>
              <a:t>theguardian</a:t>
            </a:r>
            <a:r>
              <a:rPr lang="sr-Latn-RS" sz="1400" dirty="0">
                <a:cs typeface="Calibri Light"/>
              </a:rPr>
              <a:t> </a:t>
            </a:r>
            <a:r>
              <a:rPr lang="sr-Latn-RS" sz="1400" dirty="0" err="1">
                <a:cs typeface="Calibri Light"/>
              </a:rPr>
              <a:t>news</a:t>
            </a:r>
            <a:r>
              <a:rPr lang="sr-Latn-RS" sz="1400" dirty="0">
                <a:cs typeface="Calibri Light"/>
              </a:rPr>
              <a:t>)</a:t>
            </a:r>
          </a:p>
          <a:p>
            <a:endParaRPr lang="sr-Latn-RS" dirty="0">
              <a:cs typeface="Calibri Light"/>
            </a:endParaRPr>
          </a:p>
        </p:txBody>
      </p:sp>
      <p:pic>
        <p:nvPicPr>
          <p:cNvPr id="4" name="Slika 4" descr="barcelona1.jpg">
            <a:extLst>
              <a:ext uri="{FF2B5EF4-FFF2-40B4-BE49-F238E27FC236}">
                <a16:creationId xmlns:a16="http://schemas.microsoft.com/office/drawing/2014/main" id="{FE4E3F33-E580-46E9-A7E4-EE913A4DD1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9750" y="2276475"/>
            <a:ext cx="5908241" cy="3958441"/>
          </a:xfrm>
          <a:prstGeom prst="rect">
            <a:avLst/>
          </a:prstGeom>
        </p:spPr>
      </p:pic>
      <p:pic>
        <p:nvPicPr>
          <p:cNvPr id="6" name="Slika 6" descr="barcelona2.jpg">
            <a:extLst>
              <a:ext uri="{FF2B5EF4-FFF2-40B4-BE49-F238E27FC236}">
                <a16:creationId xmlns:a16="http://schemas.microsoft.com/office/drawing/2014/main" id="{1ADE0DE7-148B-47D8-ADBF-46E0BC65E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5" y="2276475"/>
            <a:ext cx="5063535" cy="393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221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3BCE2DD-CBC0-4F12-B681-26EBBFD4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>
                <a:cs typeface="Calibri Light"/>
              </a:rPr>
              <a:t>BAstille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day</a:t>
            </a:r>
            <a:r>
              <a:rPr lang="sr-Latn-RS" dirty="0">
                <a:cs typeface="Calibri Light"/>
              </a:rPr>
              <a:t> in nice, 86 </a:t>
            </a:r>
            <a:r>
              <a:rPr lang="sr-Latn-RS" dirty="0" err="1">
                <a:cs typeface="Calibri Light"/>
              </a:rPr>
              <a:t>dead</a:t>
            </a:r>
            <a:r>
              <a:rPr lang="sr-Latn-RS" dirty="0">
                <a:cs typeface="Calibri Light"/>
              </a:rPr>
              <a:t>, 434 </a:t>
            </a:r>
            <a:r>
              <a:rPr lang="sr-Latn-RS" dirty="0" err="1">
                <a:cs typeface="Calibri Light"/>
              </a:rPr>
              <a:t>injured</a:t>
            </a:r>
            <a:br>
              <a:rPr lang="en-US" dirty="0">
                <a:latin typeface="+mj-ea"/>
                <a:cs typeface="+mj-ea"/>
              </a:rPr>
            </a:br>
            <a:r>
              <a:rPr lang="sr-Latn-RS" sz="1400" dirty="0">
                <a:cs typeface="Calibri Light"/>
              </a:rPr>
              <a:t>(</a:t>
            </a:r>
            <a:r>
              <a:rPr lang="sr-Latn-RS" sz="1400" dirty="0" err="1">
                <a:cs typeface="Calibri Light"/>
              </a:rPr>
              <a:t>wikipedia</a:t>
            </a:r>
            <a:r>
              <a:rPr lang="sr-Latn-RS" sz="1400" dirty="0">
                <a:cs typeface="Calibri Light"/>
              </a:rPr>
              <a:t>)</a:t>
            </a:r>
            <a:endParaRPr lang="sr-Latn-RS" sz="1400" dirty="0"/>
          </a:p>
        </p:txBody>
      </p:sp>
      <p:pic>
        <p:nvPicPr>
          <p:cNvPr id="4" name="Slika 4" descr="nice1.jpg">
            <a:extLst>
              <a:ext uri="{FF2B5EF4-FFF2-40B4-BE49-F238E27FC236}">
                <a16:creationId xmlns:a16="http://schemas.microsoft.com/office/drawing/2014/main" id="{AA0B4551-115A-430F-8E6C-F09AE562F9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2950" y="2276475"/>
            <a:ext cx="5476875" cy="3657600"/>
          </a:xfrm>
          <a:prstGeom prst="rect">
            <a:avLst/>
          </a:prstGeom>
        </p:spPr>
      </p:pic>
      <p:pic>
        <p:nvPicPr>
          <p:cNvPr id="6" name="Slika 6" descr="nice2.png">
            <a:extLst>
              <a:ext uri="{FF2B5EF4-FFF2-40B4-BE49-F238E27FC236}">
                <a16:creationId xmlns:a16="http://schemas.microsoft.com/office/drawing/2014/main" id="{1F100A9F-6386-4D31-B8AB-9C109FA62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225" y="2238375"/>
            <a:ext cx="5617496" cy="372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511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14A71B8-B6F1-4087-83C3-800C052F9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cs typeface="Calibri Light"/>
              </a:rPr>
              <a:t>ANY SOLUTION?</a:t>
            </a:r>
            <a:br>
              <a:rPr lang="en-US" dirty="0">
                <a:latin typeface="+mj-ea"/>
                <a:cs typeface="+mj-ea"/>
              </a:rPr>
            </a:br>
            <a:r>
              <a:rPr lang="sr-Latn-RS" dirty="0" err="1">
                <a:cs typeface="Calibri Light"/>
              </a:rPr>
              <a:t>ANy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idea</a:t>
            </a:r>
            <a:r>
              <a:rPr lang="sr-Latn-RS" dirty="0">
                <a:cs typeface="Calibri Light"/>
              </a:rPr>
              <a:t>?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DCA82594-2C14-4C61-82A1-EB612E82B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r-Latn-RS" sz="2400" dirty="0" err="1">
                <a:cs typeface="Calibri"/>
              </a:rPr>
              <a:t>Terrorist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takedown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maybe</a:t>
            </a:r>
            <a:r>
              <a:rPr lang="sr-Latn-RS" sz="2400" dirty="0">
                <a:cs typeface="Calibri"/>
              </a:rPr>
              <a:t>?</a:t>
            </a:r>
          </a:p>
          <a:p>
            <a:pPr>
              <a:buNone/>
            </a:pPr>
            <a:r>
              <a:rPr lang="sr-Latn-RS" sz="2400" dirty="0" err="1">
                <a:cs typeface="Calibri"/>
              </a:rPr>
              <a:t>Terrorist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takedown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will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have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great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impact</a:t>
            </a:r>
            <a:r>
              <a:rPr lang="sr-Latn-RS" sz="2400" dirty="0">
                <a:cs typeface="Calibri"/>
              </a:rPr>
              <a:t> on </a:t>
            </a:r>
            <a:r>
              <a:rPr lang="sr-Latn-RS" sz="2400" dirty="0" err="1">
                <a:cs typeface="Calibri"/>
              </a:rPr>
              <a:t>world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security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and</a:t>
            </a:r>
            <a:r>
              <a:rPr lang="sr-Latn-RS" sz="2400" dirty="0">
                <a:cs typeface="Calibri"/>
              </a:rPr>
              <a:t> he </a:t>
            </a:r>
            <a:r>
              <a:rPr lang="sr-Latn-RS" sz="2400" dirty="0" err="1">
                <a:cs typeface="Calibri"/>
              </a:rPr>
              <a:t>will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helped</a:t>
            </a:r>
            <a:r>
              <a:rPr lang="sr-Latn-RS" sz="2400" dirty="0">
                <a:cs typeface="Calibri"/>
              </a:rPr>
              <a:t> to </a:t>
            </a:r>
            <a:r>
              <a:rPr lang="sr-Latn-RS" sz="2400" dirty="0" err="1">
                <a:cs typeface="Calibri"/>
              </a:rPr>
              <a:t>deal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with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threat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once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for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all</a:t>
            </a:r>
            <a:r>
              <a:rPr lang="sr-Latn-RS" sz="2400" dirty="0">
                <a:cs typeface="Calibri"/>
              </a:rPr>
              <a:t>.</a:t>
            </a:r>
            <a:endParaRPr lang="sr-Latn-RS" sz="2400" dirty="0"/>
          </a:p>
        </p:txBody>
      </p:sp>
    </p:spTree>
    <p:extLst>
      <p:ext uri="{BB962C8B-B14F-4D97-AF65-F5344CB8AC3E}">
        <p14:creationId xmlns:p14="http://schemas.microsoft.com/office/powerpoint/2010/main" val="1231451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957D2DA-15DA-4AE8-9BB7-D45049603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>
                <a:cs typeface="Calibri Light"/>
              </a:rPr>
              <a:t>Functionality</a:t>
            </a:r>
            <a:endParaRPr lang="sr-Latn-RS" dirty="0" err="1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5BB6C368-DE24-490C-AC8F-E85A8719F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5" y="1657350"/>
            <a:ext cx="5727802" cy="3649663"/>
          </a:xfrm>
        </p:spPr>
        <p:txBody>
          <a:bodyPr/>
          <a:lstStyle/>
          <a:p>
            <a:r>
              <a:rPr lang="sr-Latn-RS" sz="2400" dirty="0" err="1">
                <a:cs typeface="Calibri"/>
              </a:rPr>
              <a:t>Drones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will</a:t>
            </a:r>
            <a:r>
              <a:rPr lang="sr-Latn-RS" sz="2400" dirty="0">
                <a:cs typeface="Calibri"/>
              </a:rPr>
              <a:t> be </a:t>
            </a:r>
            <a:r>
              <a:rPr lang="sr-Latn-RS" sz="2400" dirty="0" err="1">
                <a:cs typeface="Calibri"/>
              </a:rPr>
              <a:t>remotely</a:t>
            </a:r>
            <a:r>
              <a:rPr lang="sr-Latn-RS" sz="2400" dirty="0">
                <a:cs typeface="Calibri"/>
              </a:rPr>
              <a:t> </a:t>
            </a:r>
            <a:r>
              <a:rPr lang="sr-Latn-RS" sz="2400" dirty="0" err="1">
                <a:cs typeface="Calibri"/>
              </a:rPr>
              <a:t>navigated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by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system</a:t>
            </a:r>
            <a:r>
              <a:rPr lang="sr-Latn-RS" sz="2400" dirty="0">
                <a:cs typeface="Calibri"/>
              </a:rPr>
              <a:t> , </a:t>
            </a:r>
            <a:r>
              <a:rPr lang="sr-Latn-RS" sz="2400" dirty="0" err="1">
                <a:cs typeface="Calibri"/>
              </a:rPr>
              <a:t>taking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pictures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of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faces</a:t>
            </a:r>
            <a:r>
              <a:rPr lang="sr-Latn-RS" sz="2400" dirty="0">
                <a:cs typeface="Calibri"/>
              </a:rPr>
              <a:t> </a:t>
            </a:r>
            <a:r>
              <a:rPr lang="sr-Latn-RS" sz="2400" dirty="0" err="1">
                <a:cs typeface="Calibri"/>
              </a:rPr>
              <a:t>and</a:t>
            </a:r>
            <a:r>
              <a:rPr lang="sr-Latn-RS" sz="2400" dirty="0">
                <a:cs typeface="Calibri"/>
              </a:rPr>
              <a:t> </a:t>
            </a:r>
            <a:r>
              <a:rPr lang="sr-Latn-RS" sz="2400" dirty="0" err="1">
                <a:cs typeface="Calibri"/>
              </a:rPr>
              <a:t>sending</a:t>
            </a:r>
            <a:r>
              <a:rPr lang="sr-Latn-RS" sz="2400" dirty="0">
                <a:cs typeface="Calibri"/>
              </a:rPr>
              <a:t> </a:t>
            </a:r>
            <a:r>
              <a:rPr lang="sr-Latn-RS" sz="2400" dirty="0" err="1">
                <a:cs typeface="Calibri"/>
              </a:rPr>
              <a:t>they</a:t>
            </a:r>
            <a:r>
              <a:rPr lang="sr-Latn-RS" sz="2400" dirty="0">
                <a:cs typeface="Calibri"/>
              </a:rPr>
              <a:t>  to </a:t>
            </a:r>
            <a:r>
              <a:rPr lang="sr-Latn-RS" sz="2400" dirty="0" err="1">
                <a:cs typeface="Calibri"/>
              </a:rPr>
              <a:t>system</a:t>
            </a:r>
            <a:endParaRPr lang="sr-Latn-RS" sz="2400" dirty="0"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sr-Latn-RS" sz="2400" dirty="0" err="1">
                <a:cs typeface="Calibri"/>
              </a:rPr>
              <a:t>System</a:t>
            </a:r>
            <a:r>
              <a:rPr lang="sr-Latn-RS" sz="2400" dirty="0">
                <a:cs typeface="Calibri"/>
              </a:rPr>
              <a:t> </a:t>
            </a:r>
            <a:r>
              <a:rPr lang="sr-Latn-RS" sz="2400" dirty="0" err="1">
                <a:cs typeface="Calibri"/>
              </a:rPr>
              <a:t>will</a:t>
            </a:r>
            <a:r>
              <a:rPr lang="sr-Latn-RS" sz="2400" dirty="0">
                <a:cs typeface="Calibri"/>
              </a:rPr>
              <a:t> </a:t>
            </a:r>
            <a:r>
              <a:rPr lang="sr-Latn-RS" sz="2400" dirty="0">
                <a:latin typeface="Calibri"/>
                <a:cs typeface="Calibri"/>
              </a:rPr>
              <a:t> </a:t>
            </a:r>
            <a:r>
              <a:rPr lang="sr-Latn-RS" sz="2400" dirty="0" err="1">
                <a:latin typeface="Calibri"/>
                <a:cs typeface="Calibri"/>
              </a:rPr>
              <a:t>have</a:t>
            </a:r>
            <a:r>
              <a:rPr lang="sr-Latn-RS" sz="2400" dirty="0">
                <a:latin typeface="Calibri"/>
                <a:cs typeface="Calibri"/>
              </a:rPr>
              <a:t> </a:t>
            </a:r>
            <a:r>
              <a:rPr lang="en" sz="2400" dirty="0">
                <a:latin typeface="Calibri"/>
                <a:cs typeface="Calibri"/>
              </a:rPr>
              <a:t>sophisticated algorithms to compare pictures and many other operations</a:t>
            </a:r>
          </a:p>
        </p:txBody>
      </p:sp>
      <p:pic>
        <p:nvPicPr>
          <p:cNvPr id="4" name="Slika 4" descr="drone2.jpg">
            <a:extLst>
              <a:ext uri="{FF2B5EF4-FFF2-40B4-BE49-F238E27FC236}">
                <a16:creationId xmlns:a16="http://schemas.microsoft.com/office/drawing/2014/main" id="{2AF070E8-E182-4276-ABCC-76CEA4836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975" y="1844256"/>
            <a:ext cx="5225626" cy="3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463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F8C5F42-E782-4C6A-AAD2-EDC31662F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125" y="2552700"/>
            <a:ext cx="10131425" cy="1456267"/>
          </a:xfrm>
        </p:spPr>
        <p:txBody>
          <a:bodyPr/>
          <a:lstStyle/>
          <a:p>
            <a:r>
              <a:rPr lang="sr-Latn-RS" dirty="0" err="1">
                <a:cs typeface="Calibri Light"/>
              </a:rPr>
              <a:t>PARTICIPANTs</a:t>
            </a:r>
            <a:endParaRPr lang="sr-Latn-RS" dirty="0" err="1"/>
          </a:p>
        </p:txBody>
      </p:sp>
      <p:pic>
        <p:nvPicPr>
          <p:cNvPr id="4" name="Slika 4" descr="participants.png">
            <a:extLst>
              <a:ext uri="{FF2B5EF4-FFF2-40B4-BE49-F238E27FC236}">
                <a16:creationId xmlns:a16="http://schemas.microsoft.com/office/drawing/2014/main" id="{3BDAD6F8-BEB6-47FD-8214-F530A884F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5275" y="609600"/>
            <a:ext cx="7776816" cy="571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27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EC0849-52EC-4748-A69C-0C5C2D6FA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>
                <a:cs typeface="Calibri Light"/>
              </a:rPr>
              <a:t>University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of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Belgrade</a:t>
            </a:r>
            <a:r>
              <a:rPr lang="sr-Latn-RS" dirty="0">
                <a:cs typeface="Calibri Light"/>
              </a:rPr>
              <a:t>, </a:t>
            </a:r>
            <a:r>
              <a:rPr lang="sr-Latn-RS" dirty="0" err="1">
                <a:cs typeface="Calibri Light"/>
              </a:rPr>
              <a:t>Faculty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of</a:t>
            </a:r>
            <a:r>
              <a:rPr lang="sr-Latn-RS" dirty="0">
                <a:cs typeface="Calibri Light"/>
              </a:rPr>
              <a:t> </a:t>
            </a:r>
            <a:r>
              <a:rPr lang="sr-Latn-RS" dirty="0" err="1">
                <a:cs typeface="Calibri Light"/>
              </a:rPr>
              <a:t>Mathematics</a:t>
            </a:r>
            <a:r>
              <a:rPr lang="sr-Latn-RS" dirty="0">
                <a:cs typeface="Calibri Light"/>
              </a:rPr>
              <a:t>, MATF</a:t>
            </a:r>
            <a:endParaRPr lang="sr-Latn-RS" dirty="0"/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EF88FA09-6324-4535-97C8-5C9A9EFBE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43125"/>
            <a:ext cx="5561531" cy="4320569"/>
          </a:xfrm>
        </p:spPr>
        <p:txBody>
          <a:bodyPr/>
          <a:lstStyle/>
          <a:p>
            <a:r>
              <a:rPr lang="sr-Latn-RS" dirty="0" err="1">
                <a:cs typeface="Calibri"/>
              </a:rPr>
              <a:t>Faculty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mathematics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have</a:t>
            </a:r>
            <a:r>
              <a:rPr lang="sr-Latn-RS" dirty="0">
                <a:cs typeface="Calibri"/>
              </a:rPr>
              <a:t> more </a:t>
            </a:r>
            <a:r>
              <a:rPr lang="sr-Latn-RS" dirty="0" err="1">
                <a:cs typeface="Calibri"/>
              </a:rPr>
              <a:t>than</a:t>
            </a:r>
            <a:r>
              <a:rPr lang="sr-Latn-RS" dirty="0">
                <a:cs typeface="Calibri"/>
              </a:rPr>
              <a:t> 6000 </a:t>
            </a:r>
            <a:r>
              <a:rPr lang="sr-Latn-RS" dirty="0" err="1">
                <a:cs typeface="Calibri"/>
              </a:rPr>
              <a:t>graduate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mathematicians</a:t>
            </a:r>
            <a:r>
              <a:rPr lang="sr-Latn-RS" dirty="0">
                <a:cs typeface="Calibri"/>
              </a:rPr>
              <a:t>, 400 </a:t>
            </a:r>
            <a:r>
              <a:rPr lang="sr-Latn-RS" dirty="0" err="1">
                <a:cs typeface="Calibri"/>
              </a:rPr>
              <a:t>doctors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mathematics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computer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sciences</a:t>
            </a:r>
            <a:r>
              <a:rPr lang="sr-Latn-RS" dirty="0">
                <a:cs typeface="Calibri"/>
              </a:rPr>
              <a:t>, 700 </a:t>
            </a:r>
            <a:r>
              <a:rPr lang="sr-Latn-RS" dirty="0" err="1">
                <a:cs typeface="Calibri"/>
              </a:rPr>
              <a:t>Magisters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Science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many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specialists</a:t>
            </a:r>
            <a:r>
              <a:rPr lang="sr-Latn-RS" dirty="0">
                <a:cs typeface="Calibri"/>
              </a:rPr>
              <a:t>. </a:t>
            </a:r>
            <a:r>
              <a:rPr lang="sr-Latn-RS" dirty="0" err="1">
                <a:cs typeface="Calibri"/>
              </a:rPr>
              <a:t>Numerous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graduates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occupy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various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positions</a:t>
            </a:r>
            <a:r>
              <a:rPr lang="sr-Latn-RS" dirty="0">
                <a:cs typeface="Calibri"/>
              </a:rPr>
              <a:t> in </a:t>
            </a:r>
            <a:r>
              <a:rPr lang="sr-Latn-RS" dirty="0" err="1">
                <a:cs typeface="Calibri"/>
              </a:rPr>
              <a:t>research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institutions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government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offices</a:t>
            </a:r>
            <a:r>
              <a:rPr lang="sr-Latn-RS" dirty="0">
                <a:cs typeface="Calibri"/>
              </a:rPr>
              <a:t>, </a:t>
            </a:r>
            <a:r>
              <a:rPr lang="sr-Latn-RS" dirty="0" err="1">
                <a:cs typeface="Calibri"/>
              </a:rPr>
              <a:t>companies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schools</a:t>
            </a:r>
            <a:r>
              <a:rPr lang="sr-Latn-RS" dirty="0">
                <a:cs typeface="Calibri"/>
              </a:rPr>
              <a:t> in </a:t>
            </a:r>
            <a:r>
              <a:rPr lang="sr-Latn-RS" dirty="0" err="1">
                <a:cs typeface="Calibri"/>
              </a:rPr>
              <a:t>the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country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abroad</a:t>
            </a:r>
            <a:r>
              <a:rPr lang="sr-Latn-RS" dirty="0">
                <a:cs typeface="Calibri"/>
              </a:rPr>
              <a:t>. Department </a:t>
            </a:r>
            <a:r>
              <a:rPr lang="sr-Latn-RS" dirty="0" err="1">
                <a:cs typeface="Calibri"/>
              </a:rPr>
              <a:t>for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Informatics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and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Computer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Science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have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big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impact</a:t>
            </a:r>
            <a:r>
              <a:rPr lang="sr-Latn-RS" dirty="0">
                <a:cs typeface="Calibri"/>
              </a:rPr>
              <a:t> on </a:t>
            </a:r>
            <a:r>
              <a:rPr lang="sr-Latn-RS" dirty="0" err="1">
                <a:cs typeface="Calibri"/>
              </a:rPr>
              <a:t>development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of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Computer</a:t>
            </a:r>
            <a:r>
              <a:rPr lang="sr-Latn-RS" dirty="0">
                <a:cs typeface="Calibri"/>
              </a:rPr>
              <a:t> </a:t>
            </a:r>
            <a:r>
              <a:rPr lang="sr-Latn-RS" dirty="0" err="1">
                <a:cs typeface="Calibri"/>
              </a:rPr>
              <a:t>Science</a:t>
            </a:r>
            <a:r>
              <a:rPr lang="sr-Latn-RS" dirty="0">
                <a:cs typeface="Calibri"/>
              </a:rPr>
              <a:t> in </a:t>
            </a:r>
            <a:r>
              <a:rPr lang="sr-Latn-RS" dirty="0" err="1">
                <a:cs typeface="Calibri"/>
              </a:rPr>
              <a:t>Serbia</a:t>
            </a:r>
            <a:r>
              <a:rPr lang="sr-Latn-RS" dirty="0">
                <a:cs typeface="Calibri"/>
              </a:rPr>
              <a:t>.</a:t>
            </a:r>
            <a:endParaRPr lang="sr-Latn-RS" dirty="0"/>
          </a:p>
        </p:txBody>
      </p:sp>
      <p:pic>
        <p:nvPicPr>
          <p:cNvPr id="4" name="Slika 4" descr="Grb_Matematickog_fakulteta.gif">
            <a:extLst>
              <a:ext uri="{FF2B5EF4-FFF2-40B4-BE49-F238E27FC236}">
                <a16:creationId xmlns:a16="http://schemas.microsoft.com/office/drawing/2014/main" id="{15AD404A-0541-4865-986B-F5537F431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238375"/>
            <a:ext cx="3344775" cy="394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202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0</TotalTime>
  <Words>0</Words>
  <Application>Microsoft Office PowerPoint</Application>
  <PresentationFormat>Široki ekran</PresentationFormat>
  <Paragraphs>0</Paragraphs>
  <Slides>20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Naslovi slajdova</vt:lpstr>
      </vt:variant>
      <vt:variant>
        <vt:i4>20</vt:i4>
      </vt:variant>
    </vt:vector>
  </HeadingPairs>
  <TitlesOfParts>
    <vt:vector size="21" baseType="lpstr">
      <vt:lpstr>Celestial</vt:lpstr>
      <vt:lpstr>  terorist takedown Terrorist attack preventing system</vt:lpstr>
      <vt:lpstr>H2020</vt:lpstr>
      <vt:lpstr>TERRORIST ATTACKS</vt:lpstr>
      <vt:lpstr>Spain terror attacks: 13 killed and 100 injured (theguardian news) </vt:lpstr>
      <vt:lpstr>BAstille day in nice, 86 dead, 434 injured (wikipedia)</vt:lpstr>
      <vt:lpstr>ANY SOLUTION? ANy idea?</vt:lpstr>
      <vt:lpstr>Functionality</vt:lpstr>
      <vt:lpstr>PARTICIPANTs</vt:lpstr>
      <vt:lpstr>University of Belgrade, Faculty of Mathematics, MATF</vt:lpstr>
      <vt:lpstr>University of Belgrade, Faculty of mechanical engineering, MAS</vt:lpstr>
      <vt:lpstr>ETH Zurich</vt:lpstr>
      <vt:lpstr>Security information agency Serbia, BIA</vt:lpstr>
      <vt:lpstr>Secret intelligence service UK, MI6 </vt:lpstr>
      <vt:lpstr>National Intelligence Service Greece, NIS</vt:lpstr>
      <vt:lpstr>PROJECT SCHEDULE GANTT CHART</vt:lpstr>
      <vt:lpstr>WORK PACKAGE LIST</vt:lpstr>
      <vt:lpstr>LIST of Deliverables</vt:lpstr>
      <vt:lpstr>MILESTONES</vt:lpstr>
      <vt:lpstr>WHEN THE PROJECT IS OVER</vt:lpstr>
      <vt:lpstr>THank 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2</cp:revision>
  <dcterms:created xsi:type="dcterms:W3CDTF">2014-09-12T02:08:24Z</dcterms:created>
  <dcterms:modified xsi:type="dcterms:W3CDTF">2017-12-29T14:23:07Z</dcterms:modified>
</cp:coreProperties>
</file>

<file path=docProps/thumbnail.jpeg>
</file>